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5"/>
  </p:notesMasterIdLst>
  <p:sldIdLst>
    <p:sldId id="289" r:id="rId6"/>
    <p:sldId id="4192" r:id="rId7"/>
    <p:sldId id="4198" r:id="rId8"/>
    <p:sldId id="4193" r:id="rId9"/>
    <p:sldId id="4195" r:id="rId10"/>
    <p:sldId id="4196" r:id="rId11"/>
    <p:sldId id="4197" r:id="rId12"/>
    <p:sldId id="290" r:id="rId13"/>
    <p:sldId id="291" r:id="rId14"/>
    <p:sldId id="293" r:id="rId15"/>
    <p:sldId id="294" r:id="rId16"/>
    <p:sldId id="295" r:id="rId17"/>
    <p:sldId id="296" r:id="rId18"/>
    <p:sldId id="256" r:id="rId19"/>
    <p:sldId id="257" r:id="rId20"/>
    <p:sldId id="259" r:id="rId21"/>
    <p:sldId id="258" r:id="rId22"/>
    <p:sldId id="297" r:id="rId23"/>
    <p:sldId id="4152" r:id="rId24"/>
    <p:sldId id="4155" r:id="rId25"/>
    <p:sldId id="4161" r:id="rId26"/>
    <p:sldId id="4162" r:id="rId27"/>
    <p:sldId id="4163" r:id="rId28"/>
    <p:sldId id="4164" r:id="rId29"/>
    <p:sldId id="4165" r:id="rId30"/>
    <p:sldId id="4166" r:id="rId31"/>
    <p:sldId id="4167" r:id="rId32"/>
    <p:sldId id="4168" r:id="rId33"/>
    <p:sldId id="4169" r:id="rId34"/>
    <p:sldId id="4170" r:id="rId35"/>
    <p:sldId id="4171" r:id="rId36"/>
    <p:sldId id="4172" r:id="rId37"/>
    <p:sldId id="4173" r:id="rId38"/>
    <p:sldId id="4181" r:id="rId39"/>
    <p:sldId id="4182" r:id="rId40"/>
    <p:sldId id="4175" r:id="rId41"/>
    <p:sldId id="4179" r:id="rId42"/>
    <p:sldId id="4180" r:id="rId43"/>
    <p:sldId id="4176" r:id="rId44"/>
    <p:sldId id="4178" r:id="rId45"/>
    <p:sldId id="4186" r:id="rId46"/>
    <p:sldId id="4187" r:id="rId47"/>
    <p:sldId id="4188" r:id="rId48"/>
    <p:sldId id="4189" r:id="rId49"/>
    <p:sldId id="260" r:id="rId50"/>
    <p:sldId id="261" r:id="rId51"/>
    <p:sldId id="262" r:id="rId52"/>
    <p:sldId id="263" r:id="rId53"/>
    <p:sldId id="264" r:id="rId54"/>
    <p:sldId id="265" r:id="rId55"/>
    <p:sldId id="266" r:id="rId56"/>
    <p:sldId id="267" r:id="rId57"/>
    <p:sldId id="268" r:id="rId58"/>
    <p:sldId id="269" r:id="rId59"/>
    <p:sldId id="270" r:id="rId60"/>
    <p:sldId id="271" r:id="rId61"/>
    <p:sldId id="272" r:id="rId62"/>
    <p:sldId id="4191" r:id="rId63"/>
    <p:sldId id="27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88E183-8848-48AE-A2D1-9C4226D922FE}" v="43" dt="2025-07-23T02:30:50.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52" d="100"/>
          <a:sy n="52" d="100"/>
        </p:scale>
        <p:origin x="494"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J (Simul Fortior Pty Ltd)" userId="cee846fd-f590-465c-935d-96b4b9e77c58" providerId="ADAL" clId="{F088E183-8848-48AE-A2D1-9C4226D922FE}"/>
    <pc:docChg chg="undo redo custSel addSld delSld modSld">
      <pc:chgData name="Michael  J (Simul Fortior Pty Ltd)" userId="cee846fd-f590-465c-935d-96b4b9e77c58" providerId="ADAL" clId="{F088E183-8848-48AE-A2D1-9C4226D922FE}" dt="2025-07-23T02:33:11.831" v="1657" actId="255"/>
      <pc:docMkLst>
        <pc:docMk/>
      </pc:docMkLst>
      <pc:sldChg chg="modSp add">
        <pc:chgData name="Michael  J (Simul Fortior Pty Ltd)" userId="cee846fd-f590-465c-935d-96b4b9e77c58" providerId="ADAL" clId="{F088E183-8848-48AE-A2D1-9C4226D922FE}" dt="2025-07-23T02:08:11.324" v="781"/>
        <pc:sldMkLst>
          <pc:docMk/>
          <pc:sldMk cId="0" sldId="260"/>
        </pc:sldMkLst>
        <pc:spChg chg="mod">
          <ac:chgData name="Michael  J (Simul Fortior Pty Ltd)" userId="cee846fd-f590-465c-935d-96b4b9e77c58" providerId="ADAL" clId="{F088E183-8848-48AE-A2D1-9C4226D922FE}" dt="2025-07-23T02:08:11.324" v="781"/>
          <ac:spMkLst>
            <pc:docMk/>
            <pc:sldMk cId="0" sldId="260"/>
            <ac:spMk id="18" creationId="{00000000-0000-0000-0000-000000000000}"/>
          </ac:spMkLst>
        </pc:spChg>
      </pc:sldChg>
      <pc:sldChg chg="modSp add">
        <pc:chgData name="Michael  J (Simul Fortior Pty Ltd)" userId="cee846fd-f590-465c-935d-96b4b9e77c58" providerId="ADAL" clId="{F088E183-8848-48AE-A2D1-9C4226D922FE}" dt="2025-07-23T02:08:11.324" v="781"/>
        <pc:sldMkLst>
          <pc:docMk/>
          <pc:sldMk cId="0" sldId="261"/>
        </pc:sldMkLst>
        <pc:spChg chg="mod">
          <ac:chgData name="Michael  J (Simul Fortior Pty Ltd)" userId="cee846fd-f590-465c-935d-96b4b9e77c58" providerId="ADAL" clId="{F088E183-8848-48AE-A2D1-9C4226D922FE}" dt="2025-07-23T02:08:11.324" v="781"/>
          <ac:spMkLst>
            <pc:docMk/>
            <pc:sldMk cId="0" sldId="261"/>
            <ac:spMk id="7" creationId="{00000000-0000-0000-0000-000000000000}"/>
          </ac:spMkLst>
        </pc:spChg>
      </pc:sldChg>
      <pc:sldChg chg="modSp add">
        <pc:chgData name="Michael  J (Simul Fortior Pty Ltd)" userId="cee846fd-f590-465c-935d-96b4b9e77c58" providerId="ADAL" clId="{F088E183-8848-48AE-A2D1-9C4226D922FE}" dt="2025-07-23T02:08:11.324" v="781"/>
        <pc:sldMkLst>
          <pc:docMk/>
          <pc:sldMk cId="0" sldId="262"/>
        </pc:sldMkLst>
        <pc:spChg chg="mod">
          <ac:chgData name="Michael  J (Simul Fortior Pty Ltd)" userId="cee846fd-f590-465c-935d-96b4b9e77c58" providerId="ADAL" clId="{F088E183-8848-48AE-A2D1-9C4226D922FE}" dt="2025-07-23T02:08:11.324" v="781"/>
          <ac:spMkLst>
            <pc:docMk/>
            <pc:sldMk cId="0" sldId="262"/>
            <ac:spMk id="10" creationId="{00000000-0000-0000-0000-000000000000}"/>
          </ac:spMkLst>
        </pc:spChg>
      </pc:sldChg>
      <pc:sldChg chg="modSp add mod">
        <pc:chgData name="Michael  J (Simul Fortior Pty Ltd)" userId="cee846fd-f590-465c-935d-96b4b9e77c58" providerId="ADAL" clId="{F088E183-8848-48AE-A2D1-9C4226D922FE}" dt="2025-07-23T02:11:01.718" v="866" actId="1076"/>
        <pc:sldMkLst>
          <pc:docMk/>
          <pc:sldMk cId="0" sldId="263"/>
        </pc:sldMkLst>
        <pc:spChg chg="mod">
          <ac:chgData name="Michael  J (Simul Fortior Pty Ltd)" userId="cee846fd-f590-465c-935d-96b4b9e77c58" providerId="ADAL" clId="{F088E183-8848-48AE-A2D1-9C4226D922FE}" dt="2025-07-23T02:11:01.718" v="866" actId="1076"/>
          <ac:spMkLst>
            <pc:docMk/>
            <pc:sldMk cId="0" sldId="263"/>
            <ac:spMk id="3" creationId="{00000000-0000-0000-0000-000000000000}"/>
          </ac:spMkLst>
        </pc:spChg>
      </pc:sldChg>
      <pc:sldChg chg="modSp add">
        <pc:chgData name="Michael  J (Simul Fortior Pty Ltd)" userId="cee846fd-f590-465c-935d-96b4b9e77c58" providerId="ADAL" clId="{F088E183-8848-48AE-A2D1-9C4226D922FE}" dt="2025-07-23T02:08:11.324" v="781"/>
        <pc:sldMkLst>
          <pc:docMk/>
          <pc:sldMk cId="0" sldId="264"/>
        </pc:sldMkLst>
        <pc:spChg chg="mod">
          <ac:chgData name="Michael  J (Simul Fortior Pty Ltd)" userId="cee846fd-f590-465c-935d-96b4b9e77c58" providerId="ADAL" clId="{F088E183-8848-48AE-A2D1-9C4226D922FE}" dt="2025-07-23T02:08:11.324" v="781"/>
          <ac:spMkLst>
            <pc:docMk/>
            <pc:sldMk cId="0" sldId="264"/>
            <ac:spMk id="7" creationId="{00000000-0000-0000-0000-000000000000}"/>
          </ac:spMkLst>
        </pc:spChg>
      </pc:sldChg>
      <pc:sldChg chg="modSp add mod">
        <pc:chgData name="Michael  J (Simul Fortior Pty Ltd)" userId="cee846fd-f590-465c-935d-96b4b9e77c58" providerId="ADAL" clId="{F088E183-8848-48AE-A2D1-9C4226D922FE}" dt="2025-07-23T02:10:51.474" v="865" actId="1076"/>
        <pc:sldMkLst>
          <pc:docMk/>
          <pc:sldMk cId="0" sldId="265"/>
        </pc:sldMkLst>
        <pc:spChg chg="mod">
          <ac:chgData name="Michael  J (Simul Fortior Pty Ltd)" userId="cee846fd-f590-465c-935d-96b4b9e77c58" providerId="ADAL" clId="{F088E183-8848-48AE-A2D1-9C4226D922FE}" dt="2025-07-23T02:10:51.474" v="865" actId="1076"/>
          <ac:spMkLst>
            <pc:docMk/>
            <pc:sldMk cId="0" sldId="265"/>
            <ac:spMk id="5" creationId="{00000000-0000-0000-0000-000000000000}"/>
          </ac:spMkLst>
        </pc:spChg>
        <pc:spChg chg="mod">
          <ac:chgData name="Michael  J (Simul Fortior Pty Ltd)" userId="cee846fd-f590-465c-935d-96b4b9e77c58" providerId="ADAL" clId="{F088E183-8848-48AE-A2D1-9C4226D922FE}" dt="2025-07-23T02:08:11.324" v="781"/>
          <ac:spMkLst>
            <pc:docMk/>
            <pc:sldMk cId="0" sldId="265"/>
            <ac:spMk id="13" creationId="{00000000-0000-0000-0000-000000000000}"/>
          </ac:spMkLst>
        </pc:spChg>
        <pc:grpChg chg="mod">
          <ac:chgData name="Michael  J (Simul Fortior Pty Ltd)" userId="cee846fd-f590-465c-935d-96b4b9e77c58" providerId="ADAL" clId="{F088E183-8848-48AE-A2D1-9C4226D922FE}" dt="2025-07-23T02:10:45.731" v="864" actId="1076"/>
          <ac:grpSpMkLst>
            <pc:docMk/>
            <pc:sldMk cId="0" sldId="265"/>
            <ac:grpSpMk id="8" creationId="{00000000-0000-0000-0000-000000000000}"/>
          </ac:grpSpMkLst>
        </pc:grpChg>
      </pc:sldChg>
      <pc:sldChg chg="modSp add">
        <pc:chgData name="Michael  J (Simul Fortior Pty Ltd)" userId="cee846fd-f590-465c-935d-96b4b9e77c58" providerId="ADAL" clId="{F088E183-8848-48AE-A2D1-9C4226D922FE}" dt="2025-07-23T02:08:11.324" v="781"/>
        <pc:sldMkLst>
          <pc:docMk/>
          <pc:sldMk cId="0" sldId="266"/>
        </pc:sldMkLst>
        <pc:spChg chg="mod">
          <ac:chgData name="Michael  J (Simul Fortior Pty Ltd)" userId="cee846fd-f590-465c-935d-96b4b9e77c58" providerId="ADAL" clId="{F088E183-8848-48AE-A2D1-9C4226D922FE}" dt="2025-07-23T02:08:11.324" v="781"/>
          <ac:spMkLst>
            <pc:docMk/>
            <pc:sldMk cId="0" sldId="266"/>
            <ac:spMk id="7" creationId="{00000000-0000-0000-0000-000000000000}"/>
          </ac:spMkLst>
        </pc:spChg>
      </pc:sldChg>
      <pc:sldChg chg="add">
        <pc:chgData name="Michael  J (Simul Fortior Pty Ltd)" userId="cee846fd-f590-465c-935d-96b4b9e77c58" providerId="ADAL" clId="{F088E183-8848-48AE-A2D1-9C4226D922FE}" dt="2025-07-23T02:08:11.324" v="781"/>
        <pc:sldMkLst>
          <pc:docMk/>
          <pc:sldMk cId="0" sldId="267"/>
        </pc:sldMkLst>
      </pc:sldChg>
      <pc:sldChg chg="modSp add">
        <pc:chgData name="Michael  J (Simul Fortior Pty Ltd)" userId="cee846fd-f590-465c-935d-96b4b9e77c58" providerId="ADAL" clId="{F088E183-8848-48AE-A2D1-9C4226D922FE}" dt="2025-07-23T02:08:11.324" v="781"/>
        <pc:sldMkLst>
          <pc:docMk/>
          <pc:sldMk cId="0" sldId="268"/>
        </pc:sldMkLst>
        <pc:spChg chg="mod">
          <ac:chgData name="Michael  J (Simul Fortior Pty Ltd)" userId="cee846fd-f590-465c-935d-96b4b9e77c58" providerId="ADAL" clId="{F088E183-8848-48AE-A2D1-9C4226D922FE}" dt="2025-07-23T02:08:11.324" v="781"/>
          <ac:spMkLst>
            <pc:docMk/>
            <pc:sldMk cId="0" sldId="268"/>
            <ac:spMk id="7" creationId="{00000000-0000-0000-0000-000000000000}"/>
          </ac:spMkLst>
        </pc:spChg>
      </pc:sldChg>
      <pc:sldChg chg="modSp add">
        <pc:chgData name="Michael  J (Simul Fortior Pty Ltd)" userId="cee846fd-f590-465c-935d-96b4b9e77c58" providerId="ADAL" clId="{F088E183-8848-48AE-A2D1-9C4226D922FE}" dt="2025-07-23T02:08:11.324" v="781"/>
        <pc:sldMkLst>
          <pc:docMk/>
          <pc:sldMk cId="0" sldId="269"/>
        </pc:sldMkLst>
        <pc:spChg chg="mod">
          <ac:chgData name="Michael  J (Simul Fortior Pty Ltd)" userId="cee846fd-f590-465c-935d-96b4b9e77c58" providerId="ADAL" clId="{F088E183-8848-48AE-A2D1-9C4226D922FE}" dt="2025-07-23T02:08:11.324" v="781"/>
          <ac:spMkLst>
            <pc:docMk/>
            <pc:sldMk cId="0" sldId="269"/>
            <ac:spMk id="7" creationId="{00000000-0000-0000-0000-000000000000}"/>
          </ac:spMkLst>
        </pc:spChg>
      </pc:sldChg>
      <pc:sldChg chg="modSp add mod">
        <pc:chgData name="Michael  J (Simul Fortior Pty Ltd)" userId="cee846fd-f590-465c-935d-96b4b9e77c58" providerId="ADAL" clId="{F088E183-8848-48AE-A2D1-9C4226D922FE}" dt="2025-07-23T02:10:31.651" v="862" actId="108"/>
        <pc:sldMkLst>
          <pc:docMk/>
          <pc:sldMk cId="0" sldId="270"/>
        </pc:sldMkLst>
        <pc:spChg chg="mod">
          <ac:chgData name="Michael  J (Simul Fortior Pty Ltd)" userId="cee846fd-f590-465c-935d-96b4b9e77c58" providerId="ADAL" clId="{F088E183-8848-48AE-A2D1-9C4226D922FE}" dt="2025-07-23T02:10:31.651" v="862" actId="108"/>
          <ac:spMkLst>
            <pc:docMk/>
            <pc:sldMk cId="0" sldId="270"/>
            <ac:spMk id="4" creationId="{00000000-0000-0000-0000-000000000000}"/>
          </ac:spMkLst>
        </pc:spChg>
        <pc:spChg chg="mod">
          <ac:chgData name="Michael  J (Simul Fortior Pty Ltd)" userId="cee846fd-f590-465c-935d-96b4b9e77c58" providerId="ADAL" clId="{F088E183-8848-48AE-A2D1-9C4226D922FE}" dt="2025-07-23T02:08:11.324" v="781"/>
          <ac:spMkLst>
            <pc:docMk/>
            <pc:sldMk cId="0" sldId="270"/>
            <ac:spMk id="7" creationId="{00000000-0000-0000-0000-000000000000}"/>
          </ac:spMkLst>
        </pc:spChg>
      </pc:sldChg>
      <pc:sldChg chg="modSp add mod">
        <pc:chgData name="Michael  J (Simul Fortior Pty Ltd)" userId="cee846fd-f590-465c-935d-96b4b9e77c58" providerId="ADAL" clId="{F088E183-8848-48AE-A2D1-9C4226D922FE}" dt="2025-07-23T02:10:15.899" v="860" actId="14100"/>
        <pc:sldMkLst>
          <pc:docMk/>
          <pc:sldMk cId="0" sldId="271"/>
        </pc:sldMkLst>
        <pc:spChg chg="mod">
          <ac:chgData name="Michael  J (Simul Fortior Pty Ltd)" userId="cee846fd-f590-465c-935d-96b4b9e77c58" providerId="ADAL" clId="{F088E183-8848-48AE-A2D1-9C4226D922FE}" dt="2025-07-23T02:10:15.899" v="860" actId="14100"/>
          <ac:spMkLst>
            <pc:docMk/>
            <pc:sldMk cId="0" sldId="271"/>
            <ac:spMk id="4" creationId="{00000000-0000-0000-0000-000000000000}"/>
          </ac:spMkLst>
        </pc:spChg>
        <pc:spChg chg="mod">
          <ac:chgData name="Michael  J (Simul Fortior Pty Ltd)" userId="cee846fd-f590-465c-935d-96b4b9e77c58" providerId="ADAL" clId="{F088E183-8848-48AE-A2D1-9C4226D922FE}" dt="2025-07-23T02:08:11.324" v="781"/>
          <ac:spMkLst>
            <pc:docMk/>
            <pc:sldMk cId="0" sldId="271"/>
            <ac:spMk id="10" creationId="{00000000-0000-0000-0000-000000000000}"/>
          </ac:spMkLst>
        </pc:spChg>
      </pc:sldChg>
      <pc:sldChg chg="modSp add">
        <pc:chgData name="Michael  J (Simul Fortior Pty Ltd)" userId="cee846fd-f590-465c-935d-96b4b9e77c58" providerId="ADAL" clId="{F088E183-8848-48AE-A2D1-9C4226D922FE}" dt="2025-07-23T02:08:11.324" v="781"/>
        <pc:sldMkLst>
          <pc:docMk/>
          <pc:sldMk cId="0" sldId="272"/>
        </pc:sldMkLst>
        <pc:spChg chg="mod">
          <ac:chgData name="Michael  J (Simul Fortior Pty Ltd)" userId="cee846fd-f590-465c-935d-96b4b9e77c58" providerId="ADAL" clId="{F088E183-8848-48AE-A2D1-9C4226D922FE}" dt="2025-07-23T02:08:11.324" v="781"/>
          <ac:spMkLst>
            <pc:docMk/>
            <pc:sldMk cId="0" sldId="272"/>
            <ac:spMk id="6" creationId="{00000000-0000-0000-0000-000000000000}"/>
          </ac:spMkLst>
        </pc:spChg>
      </pc:sldChg>
      <pc:sldChg chg="add del">
        <pc:chgData name="Michael  J (Simul Fortior Pty Ltd)" userId="cee846fd-f590-465c-935d-96b4b9e77c58" providerId="ADAL" clId="{F088E183-8848-48AE-A2D1-9C4226D922FE}" dt="2025-07-23T02:08:27.632" v="783" actId="47"/>
        <pc:sldMkLst>
          <pc:docMk/>
          <pc:sldMk cId="0" sldId="273"/>
        </pc:sldMkLst>
      </pc:sldChg>
      <pc:sldChg chg="modSp add mod">
        <pc:chgData name="Michael  J (Simul Fortior Pty Ltd)" userId="cee846fd-f590-465c-935d-96b4b9e77c58" providerId="ADAL" clId="{F088E183-8848-48AE-A2D1-9C4226D922FE}" dt="2025-07-23T02:09:59.666" v="849" actId="6549"/>
        <pc:sldMkLst>
          <pc:docMk/>
          <pc:sldMk cId="0" sldId="274"/>
        </pc:sldMkLst>
        <pc:spChg chg="mod">
          <ac:chgData name="Michael  J (Simul Fortior Pty Ltd)" userId="cee846fd-f590-465c-935d-96b4b9e77c58" providerId="ADAL" clId="{F088E183-8848-48AE-A2D1-9C4226D922FE}" dt="2025-07-23T02:09:59.666" v="849" actId="6549"/>
          <ac:spMkLst>
            <pc:docMk/>
            <pc:sldMk cId="0" sldId="274"/>
            <ac:spMk id="5" creationId="{00000000-0000-0000-0000-000000000000}"/>
          </ac:spMkLst>
        </pc:spChg>
      </pc:sldChg>
      <pc:sldChg chg="del">
        <pc:chgData name="Michael  J (Simul Fortior Pty Ltd)" userId="cee846fd-f590-465c-935d-96b4b9e77c58" providerId="ADAL" clId="{F088E183-8848-48AE-A2D1-9C4226D922FE}" dt="2025-07-23T02:15:32.035" v="975" actId="47"/>
        <pc:sldMkLst>
          <pc:docMk/>
          <pc:sldMk cId="0" sldId="279"/>
        </pc:sldMkLst>
      </pc:sldChg>
      <pc:sldChg chg="del">
        <pc:chgData name="Michael  J (Simul Fortior Pty Ltd)" userId="cee846fd-f590-465c-935d-96b4b9e77c58" providerId="ADAL" clId="{F088E183-8848-48AE-A2D1-9C4226D922FE}" dt="2025-07-23T02:13:55.299" v="973" actId="47"/>
        <pc:sldMkLst>
          <pc:docMk/>
          <pc:sldMk cId="0" sldId="280"/>
        </pc:sldMkLst>
      </pc:sldChg>
      <pc:sldChg chg="del">
        <pc:chgData name="Michael  J (Simul Fortior Pty Ltd)" userId="cee846fd-f590-465c-935d-96b4b9e77c58" providerId="ADAL" clId="{F088E183-8848-48AE-A2D1-9C4226D922FE}" dt="2025-07-23T02:22:30.799" v="1468" actId="47"/>
        <pc:sldMkLst>
          <pc:docMk/>
          <pc:sldMk cId="0" sldId="281"/>
        </pc:sldMkLst>
      </pc:sldChg>
      <pc:sldChg chg="del">
        <pc:chgData name="Michael  J (Simul Fortior Pty Ltd)" userId="cee846fd-f590-465c-935d-96b4b9e77c58" providerId="ADAL" clId="{F088E183-8848-48AE-A2D1-9C4226D922FE}" dt="2025-07-23T02:22:36.101" v="1469" actId="47"/>
        <pc:sldMkLst>
          <pc:docMk/>
          <pc:sldMk cId="0" sldId="282"/>
        </pc:sldMkLst>
      </pc:sldChg>
      <pc:sldChg chg="del">
        <pc:chgData name="Michael  J (Simul Fortior Pty Ltd)" userId="cee846fd-f590-465c-935d-96b4b9e77c58" providerId="ADAL" clId="{F088E183-8848-48AE-A2D1-9C4226D922FE}" dt="2025-07-23T02:22:36.101" v="1469" actId="47"/>
        <pc:sldMkLst>
          <pc:docMk/>
          <pc:sldMk cId="0" sldId="283"/>
        </pc:sldMkLst>
      </pc:sldChg>
      <pc:sldChg chg="del">
        <pc:chgData name="Michael  J (Simul Fortior Pty Ltd)" userId="cee846fd-f590-465c-935d-96b4b9e77c58" providerId="ADAL" clId="{F088E183-8848-48AE-A2D1-9C4226D922FE}" dt="2025-07-23T02:22:36.101" v="1469" actId="47"/>
        <pc:sldMkLst>
          <pc:docMk/>
          <pc:sldMk cId="0" sldId="284"/>
        </pc:sldMkLst>
      </pc:sldChg>
      <pc:sldChg chg="del">
        <pc:chgData name="Michael  J (Simul Fortior Pty Ltd)" userId="cee846fd-f590-465c-935d-96b4b9e77c58" providerId="ADAL" clId="{F088E183-8848-48AE-A2D1-9C4226D922FE}" dt="2025-07-23T02:22:36.101" v="1469" actId="47"/>
        <pc:sldMkLst>
          <pc:docMk/>
          <pc:sldMk cId="0" sldId="285"/>
        </pc:sldMkLst>
      </pc:sldChg>
      <pc:sldChg chg="del">
        <pc:chgData name="Michael  J (Simul Fortior Pty Ltd)" userId="cee846fd-f590-465c-935d-96b4b9e77c58" providerId="ADAL" clId="{F088E183-8848-48AE-A2D1-9C4226D922FE}" dt="2025-07-23T02:22:36.101" v="1469" actId="47"/>
        <pc:sldMkLst>
          <pc:docMk/>
          <pc:sldMk cId="0" sldId="286"/>
        </pc:sldMkLst>
      </pc:sldChg>
      <pc:sldChg chg="del">
        <pc:chgData name="Michael  J (Simul Fortior Pty Ltd)" userId="cee846fd-f590-465c-935d-96b4b9e77c58" providerId="ADAL" clId="{F088E183-8848-48AE-A2D1-9C4226D922FE}" dt="2025-07-23T02:22:36.101" v="1469" actId="47"/>
        <pc:sldMkLst>
          <pc:docMk/>
          <pc:sldMk cId="0" sldId="287"/>
        </pc:sldMkLst>
      </pc:sldChg>
      <pc:sldChg chg="del">
        <pc:chgData name="Michael  J (Simul Fortior Pty Ltd)" userId="cee846fd-f590-465c-935d-96b4b9e77c58" providerId="ADAL" clId="{F088E183-8848-48AE-A2D1-9C4226D922FE}" dt="2025-07-23T02:22:36.101" v="1469" actId="47"/>
        <pc:sldMkLst>
          <pc:docMk/>
          <pc:sldMk cId="0" sldId="288"/>
        </pc:sldMkLst>
      </pc:sldChg>
      <pc:sldChg chg="modSp mod">
        <pc:chgData name="Michael  J (Simul Fortior Pty Ltd)" userId="cee846fd-f590-465c-935d-96b4b9e77c58" providerId="ADAL" clId="{F088E183-8848-48AE-A2D1-9C4226D922FE}" dt="2025-07-23T02:26:05.268" v="1597" actId="1076"/>
        <pc:sldMkLst>
          <pc:docMk/>
          <pc:sldMk cId="2601067245" sldId="289"/>
        </pc:sldMkLst>
        <pc:spChg chg="mod">
          <ac:chgData name="Michael  J (Simul Fortior Pty Ltd)" userId="cee846fd-f590-465c-935d-96b4b9e77c58" providerId="ADAL" clId="{F088E183-8848-48AE-A2D1-9C4226D922FE}" dt="2025-07-23T02:26:04.316" v="1596" actId="1076"/>
          <ac:spMkLst>
            <pc:docMk/>
            <pc:sldMk cId="2601067245" sldId="289"/>
            <ac:spMk id="3" creationId="{B2735533-D7FD-0548-7DCB-6D3781E52F59}"/>
          </ac:spMkLst>
        </pc:spChg>
        <pc:spChg chg="mod">
          <ac:chgData name="Michael  J (Simul Fortior Pty Ltd)" userId="cee846fd-f590-465c-935d-96b4b9e77c58" providerId="ADAL" clId="{F088E183-8848-48AE-A2D1-9C4226D922FE}" dt="2025-07-23T02:26:05.268" v="1597" actId="1076"/>
          <ac:spMkLst>
            <pc:docMk/>
            <pc:sldMk cId="2601067245" sldId="289"/>
            <ac:spMk id="9" creationId="{D70AA2A1-3A98-853D-6047-661BDF5D063A}"/>
          </ac:spMkLst>
        </pc:spChg>
        <pc:picChg chg="mod">
          <ac:chgData name="Michael  J (Simul Fortior Pty Ltd)" userId="cee846fd-f590-465c-935d-96b4b9e77c58" providerId="ADAL" clId="{F088E183-8848-48AE-A2D1-9C4226D922FE}" dt="2025-07-23T02:26:02.167" v="1595" actId="1076"/>
          <ac:picMkLst>
            <pc:docMk/>
            <pc:sldMk cId="2601067245" sldId="289"/>
            <ac:picMk id="11" creationId="{1D45543F-914E-D3A8-A05A-F616E0EF2F29}"/>
          </ac:picMkLst>
        </pc:picChg>
      </pc:sldChg>
      <pc:sldChg chg="modSp mod">
        <pc:chgData name="Michael  J (Simul Fortior Pty Ltd)" userId="cee846fd-f590-465c-935d-96b4b9e77c58" providerId="ADAL" clId="{F088E183-8848-48AE-A2D1-9C4226D922FE}" dt="2025-07-23T01:41:34.556" v="23" actId="255"/>
        <pc:sldMkLst>
          <pc:docMk/>
          <pc:sldMk cId="3981165263" sldId="290"/>
        </pc:sldMkLst>
        <pc:spChg chg="mod">
          <ac:chgData name="Michael  J (Simul Fortior Pty Ltd)" userId="cee846fd-f590-465c-935d-96b4b9e77c58" providerId="ADAL" clId="{F088E183-8848-48AE-A2D1-9C4226D922FE}" dt="2025-07-23T01:41:34.556" v="23" actId="255"/>
          <ac:spMkLst>
            <pc:docMk/>
            <pc:sldMk cId="3981165263" sldId="290"/>
            <ac:spMk id="11" creationId="{754AA53A-BB63-EECD-26B3-397D6067C1C6}"/>
          </ac:spMkLst>
        </pc:spChg>
      </pc:sldChg>
      <pc:sldChg chg="delSp modSp mod setBg">
        <pc:chgData name="Michael  J (Simul Fortior Pty Ltd)" userId="cee846fd-f590-465c-935d-96b4b9e77c58" providerId="ADAL" clId="{F088E183-8848-48AE-A2D1-9C4226D922FE}" dt="2025-07-23T01:44:57.921" v="52" actId="20577"/>
        <pc:sldMkLst>
          <pc:docMk/>
          <pc:sldMk cId="1814225194" sldId="291"/>
        </pc:sldMkLst>
        <pc:spChg chg="del">
          <ac:chgData name="Michael  J (Simul Fortior Pty Ltd)" userId="cee846fd-f590-465c-935d-96b4b9e77c58" providerId="ADAL" clId="{F088E183-8848-48AE-A2D1-9C4226D922FE}" dt="2025-07-23T01:19:57.223" v="0" actId="478"/>
          <ac:spMkLst>
            <pc:docMk/>
            <pc:sldMk cId="1814225194" sldId="291"/>
            <ac:spMk id="9" creationId="{EBCD01F7-2C0E-416F-9E4F-A55003E87250}"/>
          </ac:spMkLst>
        </pc:spChg>
        <pc:spChg chg="del">
          <ac:chgData name="Michael  J (Simul Fortior Pty Ltd)" userId="cee846fd-f590-465c-935d-96b4b9e77c58" providerId="ADAL" clId="{F088E183-8848-48AE-A2D1-9C4226D922FE}" dt="2025-07-23T01:33:08.891" v="15" actId="478"/>
          <ac:spMkLst>
            <pc:docMk/>
            <pc:sldMk cId="1814225194" sldId="291"/>
            <ac:spMk id="10" creationId="{9A43C8A9-5F21-8CE9-D8BB-2C62B2D91129}"/>
          </ac:spMkLst>
        </pc:spChg>
        <pc:spChg chg="mod">
          <ac:chgData name="Michael  J (Simul Fortior Pty Ltd)" userId="cee846fd-f590-465c-935d-96b4b9e77c58" providerId="ADAL" clId="{F088E183-8848-48AE-A2D1-9C4226D922FE}" dt="2025-07-23T01:44:57.921" v="52" actId="20577"/>
          <ac:spMkLst>
            <pc:docMk/>
            <pc:sldMk cId="1814225194" sldId="291"/>
            <ac:spMk id="11" creationId="{84E349F1-D3BC-6164-1FD6-7E9DA88C7143}"/>
          </ac:spMkLst>
        </pc:spChg>
        <pc:spChg chg="mod">
          <ac:chgData name="Michael  J (Simul Fortior Pty Ltd)" userId="cee846fd-f590-465c-935d-96b4b9e77c58" providerId="ADAL" clId="{F088E183-8848-48AE-A2D1-9C4226D922FE}" dt="2025-07-23T01:41:48.302" v="24" actId="2711"/>
          <ac:spMkLst>
            <pc:docMk/>
            <pc:sldMk cId="1814225194" sldId="291"/>
            <ac:spMk id="13" creationId="{4529186E-3E9A-BE34-365B-695437A074E8}"/>
          </ac:spMkLst>
        </pc:spChg>
        <pc:grpChg chg="del">
          <ac:chgData name="Michael  J (Simul Fortior Pty Ltd)" userId="cee846fd-f590-465c-935d-96b4b9e77c58" providerId="ADAL" clId="{F088E183-8848-48AE-A2D1-9C4226D922FE}" dt="2025-07-23T01:42:02.524" v="27" actId="478"/>
          <ac:grpSpMkLst>
            <pc:docMk/>
            <pc:sldMk cId="1814225194" sldId="291"/>
            <ac:grpSpMk id="2" creationId="{6A0BB9FE-135F-B52E-56BE-36DBB729FFD0}"/>
          </ac:grpSpMkLst>
        </pc:grpChg>
        <pc:grpChg chg="del mod">
          <ac:chgData name="Michael  J (Simul Fortior Pty Ltd)" userId="cee846fd-f590-465c-935d-96b4b9e77c58" providerId="ADAL" clId="{F088E183-8848-48AE-A2D1-9C4226D922FE}" dt="2025-07-23T01:42:14.616" v="30" actId="478"/>
          <ac:grpSpMkLst>
            <pc:docMk/>
            <pc:sldMk cId="1814225194" sldId="291"/>
            <ac:grpSpMk id="5" creationId="{4B3E5391-43A1-0D5C-9842-204C8AD42AEC}"/>
          </ac:grpSpMkLst>
        </pc:grpChg>
      </pc:sldChg>
      <pc:sldChg chg="addSp delSp add del mod">
        <pc:chgData name="Michael  J (Simul Fortior Pty Ltd)" userId="cee846fd-f590-465c-935d-96b4b9e77c58" providerId="ADAL" clId="{F088E183-8848-48AE-A2D1-9C4226D922FE}" dt="2025-07-23T01:43:32.143" v="37" actId="47"/>
        <pc:sldMkLst>
          <pc:docMk/>
          <pc:sldMk cId="2903038443" sldId="292"/>
        </pc:sldMkLst>
        <pc:spChg chg="add del">
          <ac:chgData name="Michael  J (Simul Fortior Pty Ltd)" userId="cee846fd-f590-465c-935d-96b4b9e77c58" providerId="ADAL" clId="{F088E183-8848-48AE-A2D1-9C4226D922FE}" dt="2025-07-23T01:41:30.912" v="21" actId="478"/>
          <ac:spMkLst>
            <pc:docMk/>
            <pc:sldMk cId="2903038443" sldId="292"/>
            <ac:spMk id="10" creationId="{20D6390C-4A6E-769E-0F5F-A36E3B4134ED}"/>
          </ac:spMkLst>
        </pc:spChg>
      </pc:sldChg>
      <pc:sldChg chg="add del setBg">
        <pc:chgData name="Michael  J (Simul Fortior Pty Ltd)" userId="cee846fd-f590-465c-935d-96b4b9e77c58" providerId="ADAL" clId="{F088E183-8848-48AE-A2D1-9C4226D922FE}" dt="2025-07-23T01:42:53.414" v="33"/>
        <pc:sldMkLst>
          <pc:docMk/>
          <pc:sldMk cId="1001969043" sldId="293"/>
        </pc:sldMkLst>
      </pc:sldChg>
      <pc:sldChg chg="modSp add mod">
        <pc:chgData name="Michael  J (Simul Fortior Pty Ltd)" userId="cee846fd-f590-465c-935d-96b4b9e77c58" providerId="ADAL" clId="{F088E183-8848-48AE-A2D1-9C4226D922FE}" dt="2025-07-23T01:44:52.343" v="51" actId="207"/>
        <pc:sldMkLst>
          <pc:docMk/>
          <pc:sldMk cId="1513242332" sldId="293"/>
        </pc:sldMkLst>
        <pc:spChg chg="mod">
          <ac:chgData name="Michael  J (Simul Fortior Pty Ltd)" userId="cee846fd-f590-465c-935d-96b4b9e77c58" providerId="ADAL" clId="{F088E183-8848-48AE-A2D1-9C4226D922FE}" dt="2025-07-23T01:44:52.343" v="51" actId="207"/>
          <ac:spMkLst>
            <pc:docMk/>
            <pc:sldMk cId="1513242332" sldId="293"/>
            <ac:spMk id="11" creationId="{ED16F64B-5053-656D-7823-C06B11CC5CDE}"/>
          </ac:spMkLst>
        </pc:spChg>
      </pc:sldChg>
      <pc:sldChg chg="addSp modSp new mod">
        <pc:chgData name="Michael  J (Simul Fortior Pty Ltd)" userId="cee846fd-f590-465c-935d-96b4b9e77c58" providerId="ADAL" clId="{F088E183-8848-48AE-A2D1-9C4226D922FE}" dt="2025-07-23T01:49:50.076" v="63" actId="1076"/>
        <pc:sldMkLst>
          <pc:docMk/>
          <pc:sldMk cId="3287862865" sldId="294"/>
        </pc:sldMkLst>
        <pc:picChg chg="add mod">
          <ac:chgData name="Michael  J (Simul Fortior Pty Ltd)" userId="cee846fd-f590-465c-935d-96b4b9e77c58" providerId="ADAL" clId="{F088E183-8848-48AE-A2D1-9C4226D922FE}" dt="2025-07-23T01:49:50.076" v="63" actId="1076"/>
          <ac:picMkLst>
            <pc:docMk/>
            <pc:sldMk cId="3287862865" sldId="294"/>
            <ac:picMk id="3" creationId="{772492C7-68CF-399D-A8A5-1A3A23A9EF9B}"/>
          </ac:picMkLst>
        </pc:picChg>
      </pc:sldChg>
      <pc:sldChg chg="addSp modSp new mod">
        <pc:chgData name="Michael  J (Simul Fortior Pty Ltd)" userId="cee846fd-f590-465c-935d-96b4b9e77c58" providerId="ADAL" clId="{F088E183-8848-48AE-A2D1-9C4226D922FE}" dt="2025-07-23T01:59:01.477" v="557" actId="1076"/>
        <pc:sldMkLst>
          <pc:docMk/>
          <pc:sldMk cId="2346009878" sldId="295"/>
        </pc:sldMkLst>
        <pc:spChg chg="add mod">
          <ac:chgData name="Michael  J (Simul Fortior Pty Ltd)" userId="cee846fd-f590-465c-935d-96b4b9e77c58" providerId="ADAL" clId="{F088E183-8848-48AE-A2D1-9C4226D922FE}" dt="2025-07-23T01:59:01.477" v="557" actId="1076"/>
          <ac:spMkLst>
            <pc:docMk/>
            <pc:sldMk cId="2346009878" sldId="295"/>
            <ac:spMk id="4" creationId="{5FFB1ED8-E916-60E1-477D-7BF80B48231A}"/>
          </ac:spMkLst>
        </pc:spChg>
        <pc:picChg chg="add mod">
          <ac:chgData name="Michael  J (Simul Fortior Pty Ltd)" userId="cee846fd-f590-465c-935d-96b4b9e77c58" providerId="ADAL" clId="{F088E183-8848-48AE-A2D1-9C4226D922FE}" dt="2025-07-23T01:58:51.047" v="553" actId="1076"/>
          <ac:picMkLst>
            <pc:docMk/>
            <pc:sldMk cId="2346009878" sldId="295"/>
            <ac:picMk id="3" creationId="{04BEE0A1-2A20-3939-6F06-0C1046594CDA}"/>
          </ac:picMkLst>
        </pc:picChg>
        <pc:picChg chg="add mod">
          <ac:chgData name="Michael  J (Simul Fortior Pty Ltd)" userId="cee846fd-f590-465c-935d-96b4b9e77c58" providerId="ADAL" clId="{F088E183-8848-48AE-A2D1-9C4226D922FE}" dt="2025-07-23T01:58:58.217" v="556" actId="1076"/>
          <ac:picMkLst>
            <pc:docMk/>
            <pc:sldMk cId="2346009878" sldId="295"/>
            <ac:picMk id="1026" creationId="{DFEE12F2-390B-2FFC-14E9-998FA6A3C5DA}"/>
          </ac:picMkLst>
        </pc:picChg>
      </pc:sldChg>
      <pc:sldChg chg="addSp delSp modSp add mod">
        <pc:chgData name="Michael  J (Simul Fortior Pty Ltd)" userId="cee846fd-f590-465c-935d-96b4b9e77c58" providerId="ADAL" clId="{F088E183-8848-48AE-A2D1-9C4226D922FE}" dt="2025-07-23T02:02:13.014" v="762" actId="20577"/>
        <pc:sldMkLst>
          <pc:docMk/>
          <pc:sldMk cId="582396279" sldId="296"/>
        </pc:sldMkLst>
        <pc:spChg chg="mod">
          <ac:chgData name="Michael  J (Simul Fortior Pty Ltd)" userId="cee846fd-f590-465c-935d-96b4b9e77c58" providerId="ADAL" clId="{F088E183-8848-48AE-A2D1-9C4226D922FE}" dt="2025-07-23T02:02:13.014" v="762" actId="20577"/>
          <ac:spMkLst>
            <pc:docMk/>
            <pc:sldMk cId="582396279" sldId="296"/>
            <ac:spMk id="4" creationId="{D0657F76-A92E-BBD1-174E-D6F86A13D3D6}"/>
          </ac:spMkLst>
        </pc:spChg>
        <pc:picChg chg="del">
          <ac:chgData name="Michael  J (Simul Fortior Pty Ltd)" userId="cee846fd-f590-465c-935d-96b4b9e77c58" providerId="ADAL" clId="{F088E183-8848-48AE-A2D1-9C4226D922FE}" dt="2025-07-23T01:56:11.232" v="436" actId="478"/>
          <ac:picMkLst>
            <pc:docMk/>
            <pc:sldMk cId="582396279" sldId="296"/>
            <ac:picMk id="3" creationId="{B4D8EDC1-CAAC-3B46-1004-E9A4BA680379}"/>
          </ac:picMkLst>
        </pc:picChg>
        <pc:picChg chg="add mod">
          <ac:chgData name="Michael  J (Simul Fortior Pty Ltd)" userId="cee846fd-f590-465c-935d-96b4b9e77c58" providerId="ADAL" clId="{F088E183-8848-48AE-A2D1-9C4226D922FE}" dt="2025-07-23T01:59:28.793" v="562" actId="1076"/>
          <ac:picMkLst>
            <pc:docMk/>
            <pc:sldMk cId="582396279" sldId="296"/>
            <ac:picMk id="2050" creationId="{E79466F1-EE81-70F0-4A1A-D9D1C30662C6}"/>
          </ac:picMkLst>
        </pc:picChg>
      </pc:sldChg>
      <pc:sldChg chg="add del setBg">
        <pc:chgData name="Michael  J (Simul Fortior Pty Ltd)" userId="cee846fd-f590-465c-935d-96b4b9e77c58" providerId="ADAL" clId="{F088E183-8848-48AE-A2D1-9C4226D922FE}" dt="2025-07-23T02:01:22.593" v="667"/>
        <pc:sldMkLst>
          <pc:docMk/>
          <pc:sldMk cId="2775014189" sldId="297"/>
        </pc:sldMkLst>
      </pc:sldChg>
      <pc:sldChg chg="delSp modSp add mod">
        <pc:chgData name="Michael  J (Simul Fortior Pty Ltd)" userId="cee846fd-f590-465c-935d-96b4b9e77c58" providerId="ADAL" clId="{F088E183-8848-48AE-A2D1-9C4226D922FE}" dt="2025-07-23T02:02:23.460" v="765" actId="255"/>
        <pc:sldMkLst>
          <pc:docMk/>
          <pc:sldMk cId="3665291663" sldId="297"/>
        </pc:sldMkLst>
        <pc:spChg chg="del">
          <ac:chgData name="Michael  J (Simul Fortior Pty Ltd)" userId="cee846fd-f590-465c-935d-96b4b9e77c58" providerId="ADAL" clId="{F088E183-8848-48AE-A2D1-9C4226D922FE}" dt="2025-07-23T02:01:29.604" v="669" actId="478"/>
          <ac:spMkLst>
            <pc:docMk/>
            <pc:sldMk cId="3665291663" sldId="297"/>
            <ac:spMk id="11" creationId="{52709621-1782-DBF2-0FD9-DD264E023747}"/>
          </ac:spMkLst>
        </pc:spChg>
        <pc:spChg chg="mod">
          <ac:chgData name="Michael  J (Simul Fortior Pty Ltd)" userId="cee846fd-f590-465c-935d-96b4b9e77c58" providerId="ADAL" clId="{F088E183-8848-48AE-A2D1-9C4226D922FE}" dt="2025-07-23T02:02:23.460" v="765" actId="255"/>
          <ac:spMkLst>
            <pc:docMk/>
            <pc:sldMk cId="3665291663" sldId="297"/>
            <ac:spMk id="13" creationId="{881A3D56-B870-7ED5-C668-F29B27770A8A}"/>
          </ac:spMkLst>
        </pc:spChg>
      </pc:sldChg>
      <pc:sldChg chg="add">
        <pc:chgData name="Michael  J (Simul Fortior Pty Ltd)" userId="cee846fd-f590-465c-935d-96b4b9e77c58" providerId="ADAL" clId="{F088E183-8848-48AE-A2D1-9C4226D922FE}" dt="2025-07-23T02:03:18.833" v="766"/>
        <pc:sldMkLst>
          <pc:docMk/>
          <pc:sldMk cId="2984823488" sldId="4152"/>
        </pc:sldMkLst>
      </pc:sldChg>
      <pc:sldChg chg="add">
        <pc:chgData name="Michael  J (Simul Fortior Pty Ltd)" userId="cee846fd-f590-465c-935d-96b4b9e77c58" providerId="ADAL" clId="{F088E183-8848-48AE-A2D1-9C4226D922FE}" dt="2025-07-23T02:04:41.591" v="768"/>
        <pc:sldMkLst>
          <pc:docMk/>
          <pc:sldMk cId="3802351718" sldId="4155"/>
        </pc:sldMkLst>
      </pc:sldChg>
      <pc:sldChg chg="add">
        <pc:chgData name="Michael  J (Simul Fortior Pty Ltd)" userId="cee846fd-f590-465c-935d-96b4b9e77c58" providerId="ADAL" clId="{F088E183-8848-48AE-A2D1-9C4226D922FE}" dt="2025-07-23T02:04:09.966" v="767"/>
        <pc:sldMkLst>
          <pc:docMk/>
          <pc:sldMk cId="4091338243" sldId="4161"/>
        </pc:sldMkLst>
      </pc:sldChg>
      <pc:sldChg chg="add">
        <pc:chgData name="Michael  J (Simul Fortior Pty Ltd)" userId="cee846fd-f590-465c-935d-96b4b9e77c58" providerId="ADAL" clId="{F088E183-8848-48AE-A2D1-9C4226D922FE}" dt="2025-07-23T02:04:09.966" v="767"/>
        <pc:sldMkLst>
          <pc:docMk/>
          <pc:sldMk cId="0" sldId="4162"/>
        </pc:sldMkLst>
      </pc:sldChg>
      <pc:sldChg chg="add">
        <pc:chgData name="Michael  J (Simul Fortior Pty Ltd)" userId="cee846fd-f590-465c-935d-96b4b9e77c58" providerId="ADAL" clId="{F088E183-8848-48AE-A2D1-9C4226D922FE}" dt="2025-07-23T02:04:09.966" v="767"/>
        <pc:sldMkLst>
          <pc:docMk/>
          <pc:sldMk cId="4180911809" sldId="4163"/>
        </pc:sldMkLst>
      </pc:sldChg>
      <pc:sldChg chg="add">
        <pc:chgData name="Michael  J (Simul Fortior Pty Ltd)" userId="cee846fd-f590-465c-935d-96b4b9e77c58" providerId="ADAL" clId="{F088E183-8848-48AE-A2D1-9C4226D922FE}" dt="2025-07-23T02:04:09.966" v="767"/>
        <pc:sldMkLst>
          <pc:docMk/>
          <pc:sldMk cId="3263380801" sldId="4164"/>
        </pc:sldMkLst>
      </pc:sldChg>
      <pc:sldChg chg="add">
        <pc:chgData name="Michael  J (Simul Fortior Pty Ltd)" userId="cee846fd-f590-465c-935d-96b4b9e77c58" providerId="ADAL" clId="{F088E183-8848-48AE-A2D1-9C4226D922FE}" dt="2025-07-23T02:04:09.966" v="767"/>
        <pc:sldMkLst>
          <pc:docMk/>
          <pc:sldMk cId="1030107570" sldId="4165"/>
        </pc:sldMkLst>
      </pc:sldChg>
      <pc:sldChg chg="add">
        <pc:chgData name="Michael  J (Simul Fortior Pty Ltd)" userId="cee846fd-f590-465c-935d-96b4b9e77c58" providerId="ADAL" clId="{F088E183-8848-48AE-A2D1-9C4226D922FE}" dt="2025-07-23T02:04:09.966" v="767"/>
        <pc:sldMkLst>
          <pc:docMk/>
          <pc:sldMk cId="296821009" sldId="4166"/>
        </pc:sldMkLst>
      </pc:sldChg>
      <pc:sldChg chg="add">
        <pc:chgData name="Michael  J (Simul Fortior Pty Ltd)" userId="cee846fd-f590-465c-935d-96b4b9e77c58" providerId="ADAL" clId="{F088E183-8848-48AE-A2D1-9C4226D922FE}" dt="2025-07-23T02:04:09.966" v="767"/>
        <pc:sldMkLst>
          <pc:docMk/>
          <pc:sldMk cId="2965172564" sldId="4167"/>
        </pc:sldMkLst>
      </pc:sldChg>
      <pc:sldChg chg="add">
        <pc:chgData name="Michael  J (Simul Fortior Pty Ltd)" userId="cee846fd-f590-465c-935d-96b4b9e77c58" providerId="ADAL" clId="{F088E183-8848-48AE-A2D1-9C4226D922FE}" dt="2025-07-23T02:04:09.966" v="767"/>
        <pc:sldMkLst>
          <pc:docMk/>
          <pc:sldMk cId="3437507230" sldId="4168"/>
        </pc:sldMkLst>
      </pc:sldChg>
      <pc:sldChg chg="add">
        <pc:chgData name="Michael  J (Simul Fortior Pty Ltd)" userId="cee846fd-f590-465c-935d-96b4b9e77c58" providerId="ADAL" clId="{F088E183-8848-48AE-A2D1-9C4226D922FE}" dt="2025-07-23T02:04:09.966" v="767"/>
        <pc:sldMkLst>
          <pc:docMk/>
          <pc:sldMk cId="317083346" sldId="4169"/>
        </pc:sldMkLst>
      </pc:sldChg>
      <pc:sldChg chg="add">
        <pc:chgData name="Michael  J (Simul Fortior Pty Ltd)" userId="cee846fd-f590-465c-935d-96b4b9e77c58" providerId="ADAL" clId="{F088E183-8848-48AE-A2D1-9C4226D922FE}" dt="2025-07-23T02:04:09.966" v="767"/>
        <pc:sldMkLst>
          <pc:docMk/>
          <pc:sldMk cId="4108218443" sldId="4170"/>
        </pc:sldMkLst>
      </pc:sldChg>
      <pc:sldChg chg="add">
        <pc:chgData name="Michael  J (Simul Fortior Pty Ltd)" userId="cee846fd-f590-465c-935d-96b4b9e77c58" providerId="ADAL" clId="{F088E183-8848-48AE-A2D1-9C4226D922FE}" dt="2025-07-23T02:04:09.966" v="767"/>
        <pc:sldMkLst>
          <pc:docMk/>
          <pc:sldMk cId="922865644" sldId="4171"/>
        </pc:sldMkLst>
      </pc:sldChg>
      <pc:sldChg chg="add">
        <pc:chgData name="Michael  J (Simul Fortior Pty Ltd)" userId="cee846fd-f590-465c-935d-96b4b9e77c58" providerId="ADAL" clId="{F088E183-8848-48AE-A2D1-9C4226D922FE}" dt="2025-07-23T02:04:09.966" v="767"/>
        <pc:sldMkLst>
          <pc:docMk/>
          <pc:sldMk cId="3810671581" sldId="4172"/>
        </pc:sldMkLst>
      </pc:sldChg>
      <pc:sldChg chg="add">
        <pc:chgData name="Michael  J (Simul Fortior Pty Ltd)" userId="cee846fd-f590-465c-935d-96b4b9e77c58" providerId="ADAL" clId="{F088E183-8848-48AE-A2D1-9C4226D922FE}" dt="2025-07-23T02:04:09.966" v="767"/>
        <pc:sldMkLst>
          <pc:docMk/>
          <pc:sldMk cId="1258151069" sldId="4173"/>
        </pc:sldMkLst>
      </pc:sldChg>
      <pc:sldChg chg="add">
        <pc:chgData name="Michael  J (Simul Fortior Pty Ltd)" userId="cee846fd-f590-465c-935d-96b4b9e77c58" providerId="ADAL" clId="{F088E183-8848-48AE-A2D1-9C4226D922FE}" dt="2025-07-23T02:04:09.966" v="767"/>
        <pc:sldMkLst>
          <pc:docMk/>
          <pc:sldMk cId="2890774714" sldId="4175"/>
        </pc:sldMkLst>
      </pc:sldChg>
      <pc:sldChg chg="add">
        <pc:chgData name="Michael  J (Simul Fortior Pty Ltd)" userId="cee846fd-f590-465c-935d-96b4b9e77c58" providerId="ADAL" clId="{F088E183-8848-48AE-A2D1-9C4226D922FE}" dt="2025-07-23T02:04:09.966" v="767"/>
        <pc:sldMkLst>
          <pc:docMk/>
          <pc:sldMk cId="1880967248" sldId="4176"/>
        </pc:sldMkLst>
      </pc:sldChg>
      <pc:sldChg chg="add">
        <pc:chgData name="Michael  J (Simul Fortior Pty Ltd)" userId="cee846fd-f590-465c-935d-96b4b9e77c58" providerId="ADAL" clId="{F088E183-8848-48AE-A2D1-9C4226D922FE}" dt="2025-07-23T02:04:09.966" v="767"/>
        <pc:sldMkLst>
          <pc:docMk/>
          <pc:sldMk cId="588001108" sldId="4178"/>
        </pc:sldMkLst>
      </pc:sldChg>
      <pc:sldChg chg="add">
        <pc:chgData name="Michael  J (Simul Fortior Pty Ltd)" userId="cee846fd-f590-465c-935d-96b4b9e77c58" providerId="ADAL" clId="{F088E183-8848-48AE-A2D1-9C4226D922FE}" dt="2025-07-23T02:04:09.966" v="767"/>
        <pc:sldMkLst>
          <pc:docMk/>
          <pc:sldMk cId="1610146436" sldId="4179"/>
        </pc:sldMkLst>
      </pc:sldChg>
      <pc:sldChg chg="add">
        <pc:chgData name="Michael  J (Simul Fortior Pty Ltd)" userId="cee846fd-f590-465c-935d-96b4b9e77c58" providerId="ADAL" clId="{F088E183-8848-48AE-A2D1-9C4226D922FE}" dt="2025-07-23T02:04:09.966" v="767"/>
        <pc:sldMkLst>
          <pc:docMk/>
          <pc:sldMk cId="495378634" sldId="4180"/>
        </pc:sldMkLst>
      </pc:sldChg>
      <pc:sldChg chg="add">
        <pc:chgData name="Michael  J (Simul Fortior Pty Ltd)" userId="cee846fd-f590-465c-935d-96b4b9e77c58" providerId="ADAL" clId="{F088E183-8848-48AE-A2D1-9C4226D922FE}" dt="2025-07-23T02:04:09.966" v="767"/>
        <pc:sldMkLst>
          <pc:docMk/>
          <pc:sldMk cId="788691759" sldId="4181"/>
        </pc:sldMkLst>
      </pc:sldChg>
      <pc:sldChg chg="add">
        <pc:chgData name="Michael  J (Simul Fortior Pty Ltd)" userId="cee846fd-f590-465c-935d-96b4b9e77c58" providerId="ADAL" clId="{F088E183-8848-48AE-A2D1-9C4226D922FE}" dt="2025-07-23T02:04:09.966" v="767"/>
        <pc:sldMkLst>
          <pc:docMk/>
          <pc:sldMk cId="2132115566" sldId="4182"/>
        </pc:sldMkLst>
      </pc:sldChg>
      <pc:sldChg chg="addSp delSp modSp new del mod">
        <pc:chgData name="Michael  J (Simul Fortior Pty Ltd)" userId="cee846fd-f590-465c-935d-96b4b9e77c58" providerId="ADAL" clId="{F088E183-8848-48AE-A2D1-9C4226D922FE}" dt="2025-07-23T02:08:17.401" v="782" actId="47"/>
        <pc:sldMkLst>
          <pc:docMk/>
          <pc:sldMk cId="750568880" sldId="4183"/>
        </pc:sldMkLst>
        <pc:spChg chg="del">
          <ac:chgData name="Michael  J (Simul Fortior Pty Ltd)" userId="cee846fd-f590-465c-935d-96b4b9e77c58" providerId="ADAL" clId="{F088E183-8848-48AE-A2D1-9C4226D922FE}" dt="2025-07-23T02:06:03.783" v="770" actId="478"/>
          <ac:spMkLst>
            <pc:docMk/>
            <pc:sldMk cId="750568880" sldId="4183"/>
            <ac:spMk id="2" creationId="{055FA01C-DB57-C5F7-5887-F6AE77A3C0BD}"/>
          </ac:spMkLst>
        </pc:spChg>
        <pc:spChg chg="del">
          <ac:chgData name="Michael  J (Simul Fortior Pty Ltd)" userId="cee846fd-f590-465c-935d-96b4b9e77c58" providerId="ADAL" clId="{F088E183-8848-48AE-A2D1-9C4226D922FE}" dt="2025-07-23T02:06:05.193" v="771" actId="478"/>
          <ac:spMkLst>
            <pc:docMk/>
            <pc:sldMk cId="750568880" sldId="4183"/>
            <ac:spMk id="3" creationId="{40820CD1-2218-16C6-AACA-2B57821DD7BF}"/>
          </ac:spMkLst>
        </pc:spChg>
        <pc:picChg chg="add mod">
          <ac:chgData name="Michael  J (Simul Fortior Pty Ltd)" userId="cee846fd-f590-465c-935d-96b4b9e77c58" providerId="ADAL" clId="{F088E183-8848-48AE-A2D1-9C4226D922FE}" dt="2025-07-23T02:06:19.715" v="778" actId="14100"/>
          <ac:picMkLst>
            <pc:docMk/>
            <pc:sldMk cId="750568880" sldId="4183"/>
            <ac:picMk id="5" creationId="{F19889A5-99A2-6FD2-AF5F-1349EFAAF783}"/>
          </ac:picMkLst>
        </pc:picChg>
      </pc:sldChg>
      <pc:sldChg chg="new del">
        <pc:chgData name="Michael  J (Simul Fortior Pty Ltd)" userId="cee846fd-f590-465c-935d-96b4b9e77c58" providerId="ADAL" clId="{F088E183-8848-48AE-A2D1-9C4226D922FE}" dt="2025-07-23T02:10:04.326" v="850" actId="47"/>
        <pc:sldMkLst>
          <pc:docMk/>
          <pc:sldMk cId="2408872723" sldId="4184"/>
        </pc:sldMkLst>
      </pc:sldChg>
      <pc:sldChg chg="new del">
        <pc:chgData name="Michael  J (Simul Fortior Pty Ltd)" userId="cee846fd-f590-465c-935d-96b4b9e77c58" providerId="ADAL" clId="{F088E183-8848-48AE-A2D1-9C4226D922FE}" dt="2025-07-23T02:10:04.326" v="850" actId="47"/>
        <pc:sldMkLst>
          <pc:docMk/>
          <pc:sldMk cId="4163658096" sldId="4185"/>
        </pc:sldMkLst>
      </pc:sldChg>
      <pc:sldChg chg="modSp add">
        <pc:chgData name="Michael  J (Simul Fortior Pty Ltd)" userId="cee846fd-f590-465c-935d-96b4b9e77c58" providerId="ADAL" clId="{F088E183-8848-48AE-A2D1-9C4226D922FE}" dt="2025-07-23T02:08:11.324" v="781"/>
        <pc:sldMkLst>
          <pc:docMk/>
          <pc:sldMk cId="0" sldId="4186"/>
        </pc:sldMkLst>
        <pc:spChg chg="mod">
          <ac:chgData name="Michael  J (Simul Fortior Pty Ltd)" userId="cee846fd-f590-465c-935d-96b4b9e77c58" providerId="ADAL" clId="{F088E183-8848-48AE-A2D1-9C4226D922FE}" dt="2025-07-23T02:08:11.324" v="781"/>
          <ac:spMkLst>
            <pc:docMk/>
            <pc:sldMk cId="0" sldId="4186"/>
            <ac:spMk id="8" creationId="{00000000-0000-0000-0000-000000000000}"/>
          </ac:spMkLst>
        </pc:spChg>
      </pc:sldChg>
      <pc:sldChg chg="modSp add">
        <pc:chgData name="Michael  J (Simul Fortior Pty Ltd)" userId="cee846fd-f590-465c-935d-96b4b9e77c58" providerId="ADAL" clId="{F088E183-8848-48AE-A2D1-9C4226D922FE}" dt="2025-07-23T02:08:11.324" v="781"/>
        <pc:sldMkLst>
          <pc:docMk/>
          <pc:sldMk cId="0" sldId="4187"/>
        </pc:sldMkLst>
        <pc:spChg chg="mod">
          <ac:chgData name="Michael  J (Simul Fortior Pty Ltd)" userId="cee846fd-f590-465c-935d-96b4b9e77c58" providerId="ADAL" clId="{F088E183-8848-48AE-A2D1-9C4226D922FE}" dt="2025-07-23T02:08:11.324" v="781"/>
          <ac:spMkLst>
            <pc:docMk/>
            <pc:sldMk cId="0" sldId="4187"/>
            <ac:spMk id="7" creationId="{00000000-0000-0000-0000-000000000000}"/>
          </ac:spMkLst>
        </pc:spChg>
      </pc:sldChg>
      <pc:sldChg chg="add">
        <pc:chgData name="Michael  J (Simul Fortior Pty Ltd)" userId="cee846fd-f590-465c-935d-96b4b9e77c58" providerId="ADAL" clId="{F088E183-8848-48AE-A2D1-9C4226D922FE}" dt="2025-07-23T02:08:11.324" v="781"/>
        <pc:sldMkLst>
          <pc:docMk/>
          <pc:sldMk cId="0" sldId="4188"/>
        </pc:sldMkLst>
      </pc:sldChg>
      <pc:sldChg chg="modSp add">
        <pc:chgData name="Michael  J (Simul Fortior Pty Ltd)" userId="cee846fd-f590-465c-935d-96b4b9e77c58" providerId="ADAL" clId="{F088E183-8848-48AE-A2D1-9C4226D922FE}" dt="2025-07-23T02:08:11.324" v="781"/>
        <pc:sldMkLst>
          <pc:docMk/>
          <pc:sldMk cId="0" sldId="4189"/>
        </pc:sldMkLst>
        <pc:spChg chg="mod">
          <ac:chgData name="Michael  J (Simul Fortior Pty Ltd)" userId="cee846fd-f590-465c-935d-96b4b9e77c58" providerId="ADAL" clId="{F088E183-8848-48AE-A2D1-9C4226D922FE}" dt="2025-07-23T02:08:11.324" v="781"/>
          <ac:spMkLst>
            <pc:docMk/>
            <pc:sldMk cId="0" sldId="4189"/>
            <ac:spMk id="6" creationId="{00000000-0000-0000-0000-000000000000}"/>
          </ac:spMkLst>
        </pc:spChg>
      </pc:sldChg>
      <pc:sldChg chg="addSp delSp modSp new del mod setBg">
        <pc:chgData name="Michael  J (Simul Fortior Pty Ltd)" userId="cee846fd-f590-465c-935d-96b4b9e77c58" providerId="ADAL" clId="{F088E183-8848-48AE-A2D1-9C4226D922FE}" dt="2025-07-23T02:13:53.132" v="972" actId="47"/>
        <pc:sldMkLst>
          <pc:docMk/>
          <pc:sldMk cId="2547656785" sldId="4190"/>
        </pc:sldMkLst>
        <pc:spChg chg="mod">
          <ac:chgData name="Michael  J (Simul Fortior Pty Ltd)" userId="cee846fd-f590-465c-935d-96b4b9e77c58" providerId="ADAL" clId="{F088E183-8848-48AE-A2D1-9C4226D922FE}" dt="2025-07-23T02:12:18.863" v="945" actId="26606"/>
          <ac:spMkLst>
            <pc:docMk/>
            <pc:sldMk cId="2547656785" sldId="4190"/>
            <ac:spMk id="2" creationId="{B2550BE3-9550-3094-7B80-5428DD8BB008}"/>
          </ac:spMkLst>
        </pc:spChg>
        <pc:spChg chg="del mod">
          <ac:chgData name="Michael  J (Simul Fortior Pty Ltd)" userId="cee846fd-f590-465c-935d-96b4b9e77c58" providerId="ADAL" clId="{F088E183-8848-48AE-A2D1-9C4226D922FE}" dt="2025-07-23T02:12:18.863" v="945" actId="26606"/>
          <ac:spMkLst>
            <pc:docMk/>
            <pc:sldMk cId="2547656785" sldId="4190"/>
            <ac:spMk id="3" creationId="{7E2FE90D-DED6-274B-D4A0-4BEA56B493E9}"/>
          </ac:spMkLst>
        </pc:spChg>
        <pc:spChg chg="add">
          <ac:chgData name="Michael  J (Simul Fortior Pty Ltd)" userId="cee846fd-f590-465c-935d-96b4b9e77c58" providerId="ADAL" clId="{F088E183-8848-48AE-A2D1-9C4226D922FE}" dt="2025-07-23T02:12:18.863" v="945" actId="26606"/>
          <ac:spMkLst>
            <pc:docMk/>
            <pc:sldMk cId="2547656785" sldId="4190"/>
            <ac:spMk id="9" creationId="{BACC6370-2D7E-4714-9D71-7542949D7D5D}"/>
          </ac:spMkLst>
        </pc:spChg>
        <pc:spChg chg="add">
          <ac:chgData name="Michael  J (Simul Fortior Pty Ltd)" userId="cee846fd-f590-465c-935d-96b4b9e77c58" providerId="ADAL" clId="{F088E183-8848-48AE-A2D1-9C4226D922FE}" dt="2025-07-23T02:12:18.863" v="945" actId="26606"/>
          <ac:spMkLst>
            <pc:docMk/>
            <pc:sldMk cId="2547656785" sldId="4190"/>
            <ac:spMk id="11" creationId="{F68B3F68-107C-434F-AA38-110D5EA91B85}"/>
          </ac:spMkLst>
        </pc:spChg>
        <pc:spChg chg="add">
          <ac:chgData name="Michael  J (Simul Fortior Pty Ltd)" userId="cee846fd-f590-465c-935d-96b4b9e77c58" providerId="ADAL" clId="{F088E183-8848-48AE-A2D1-9C4226D922FE}" dt="2025-07-23T02:12:18.863" v="945" actId="26606"/>
          <ac:spMkLst>
            <pc:docMk/>
            <pc:sldMk cId="2547656785" sldId="4190"/>
            <ac:spMk id="13" creationId="{AAD0DBB9-1A4B-4391-81D4-CB19F9AB918A}"/>
          </ac:spMkLst>
        </pc:spChg>
        <pc:spChg chg="add">
          <ac:chgData name="Michael  J (Simul Fortior Pty Ltd)" userId="cee846fd-f590-465c-935d-96b4b9e77c58" providerId="ADAL" clId="{F088E183-8848-48AE-A2D1-9C4226D922FE}" dt="2025-07-23T02:12:18.863" v="945" actId="26606"/>
          <ac:spMkLst>
            <pc:docMk/>
            <pc:sldMk cId="2547656785" sldId="4190"/>
            <ac:spMk id="15" creationId="{063BBA22-50EA-4C4D-BE05-F1CE4E63AA56}"/>
          </ac:spMkLst>
        </pc:spChg>
        <pc:graphicFrameChg chg="add">
          <ac:chgData name="Michael  J (Simul Fortior Pty Ltd)" userId="cee846fd-f590-465c-935d-96b4b9e77c58" providerId="ADAL" clId="{F088E183-8848-48AE-A2D1-9C4226D922FE}" dt="2025-07-23T02:12:18.863" v="945" actId="26606"/>
          <ac:graphicFrameMkLst>
            <pc:docMk/>
            <pc:sldMk cId="2547656785" sldId="4190"/>
            <ac:graphicFrameMk id="5" creationId="{D38DC980-7707-4CA4-C7CF-772C2B8A2468}"/>
          </ac:graphicFrameMkLst>
        </pc:graphicFrameChg>
      </pc:sldChg>
      <pc:sldChg chg="addSp delSp modSp new mod">
        <pc:chgData name="Michael  J (Simul Fortior Pty Ltd)" userId="cee846fd-f590-465c-935d-96b4b9e77c58" providerId="ADAL" clId="{F088E183-8848-48AE-A2D1-9C4226D922FE}" dt="2025-07-23T02:13:41.600" v="971" actId="1076"/>
        <pc:sldMkLst>
          <pc:docMk/>
          <pc:sldMk cId="3142704729" sldId="4191"/>
        </pc:sldMkLst>
        <pc:spChg chg="mod">
          <ac:chgData name="Michael  J (Simul Fortior Pty Ltd)" userId="cee846fd-f590-465c-935d-96b4b9e77c58" providerId="ADAL" clId="{F088E183-8848-48AE-A2D1-9C4226D922FE}" dt="2025-07-23T02:13:38.033" v="970" actId="113"/>
          <ac:spMkLst>
            <pc:docMk/>
            <pc:sldMk cId="3142704729" sldId="4191"/>
            <ac:spMk id="2" creationId="{A6305C11-84A4-56BA-4C35-BE89A199AB79}"/>
          </ac:spMkLst>
        </pc:spChg>
        <pc:spChg chg="del mod">
          <ac:chgData name="Michael  J (Simul Fortior Pty Ltd)" userId="cee846fd-f590-465c-935d-96b4b9e77c58" providerId="ADAL" clId="{F088E183-8848-48AE-A2D1-9C4226D922FE}" dt="2025-07-23T02:12:44.253" v="948" actId="478"/>
          <ac:spMkLst>
            <pc:docMk/>
            <pc:sldMk cId="3142704729" sldId="4191"/>
            <ac:spMk id="3" creationId="{C5B0E4A8-188B-A3BE-6458-6659F533F4D7}"/>
          </ac:spMkLst>
        </pc:spChg>
        <pc:spChg chg="add mod">
          <ac:chgData name="Michael  J (Simul Fortior Pty Ltd)" userId="cee846fd-f590-465c-935d-96b4b9e77c58" providerId="ADAL" clId="{F088E183-8848-48AE-A2D1-9C4226D922FE}" dt="2025-07-23T02:12:49.422" v="950"/>
          <ac:spMkLst>
            <pc:docMk/>
            <pc:sldMk cId="3142704729" sldId="4191"/>
            <ac:spMk id="4" creationId="{2CF698F8-4F8F-0CC2-A0CC-982C2DC549DD}"/>
          </ac:spMkLst>
        </pc:spChg>
        <pc:spChg chg="add mod">
          <ac:chgData name="Michael  J (Simul Fortior Pty Ltd)" userId="cee846fd-f590-465c-935d-96b4b9e77c58" providerId="ADAL" clId="{F088E183-8848-48AE-A2D1-9C4226D922FE}" dt="2025-07-23T02:12:49.422" v="950"/>
          <ac:spMkLst>
            <pc:docMk/>
            <pc:sldMk cId="3142704729" sldId="4191"/>
            <ac:spMk id="6" creationId="{65E2EBD6-C95C-C158-1F9B-5829C9EC08F7}"/>
          </ac:spMkLst>
        </pc:spChg>
        <pc:spChg chg="add mod">
          <ac:chgData name="Michael  J (Simul Fortior Pty Ltd)" userId="cee846fd-f590-465c-935d-96b4b9e77c58" providerId="ADAL" clId="{F088E183-8848-48AE-A2D1-9C4226D922FE}" dt="2025-07-23T02:12:49.422" v="950"/>
          <ac:spMkLst>
            <pc:docMk/>
            <pc:sldMk cId="3142704729" sldId="4191"/>
            <ac:spMk id="8" creationId="{BA24882B-89AC-6960-2F45-594D5EA0343C}"/>
          </ac:spMkLst>
        </pc:spChg>
        <pc:spChg chg="add mod">
          <ac:chgData name="Michael  J (Simul Fortior Pty Ltd)" userId="cee846fd-f590-465c-935d-96b4b9e77c58" providerId="ADAL" clId="{F088E183-8848-48AE-A2D1-9C4226D922FE}" dt="2025-07-23T02:12:49.422" v="950"/>
          <ac:spMkLst>
            <pc:docMk/>
            <pc:sldMk cId="3142704729" sldId="4191"/>
            <ac:spMk id="10" creationId="{F1C99D1B-4360-F775-3A46-27416C7D022C}"/>
          </ac:spMkLst>
        </pc:spChg>
        <pc:spChg chg="add mod">
          <ac:chgData name="Michael  J (Simul Fortior Pty Ltd)" userId="cee846fd-f590-465c-935d-96b4b9e77c58" providerId="ADAL" clId="{F088E183-8848-48AE-A2D1-9C4226D922FE}" dt="2025-07-23T02:12:49.422" v="950"/>
          <ac:spMkLst>
            <pc:docMk/>
            <pc:sldMk cId="3142704729" sldId="4191"/>
            <ac:spMk id="11" creationId="{3F8ABF0D-DBD9-5450-416F-9A4A7B764A35}"/>
          </ac:spMkLst>
        </pc:spChg>
        <pc:spChg chg="add mod">
          <ac:chgData name="Michael  J (Simul Fortior Pty Ltd)" userId="cee846fd-f590-465c-935d-96b4b9e77c58" providerId="ADAL" clId="{F088E183-8848-48AE-A2D1-9C4226D922FE}" dt="2025-07-23T02:12:49.422" v="950"/>
          <ac:spMkLst>
            <pc:docMk/>
            <pc:sldMk cId="3142704729" sldId="4191"/>
            <ac:spMk id="12" creationId="{E0188499-FE8E-E475-1B59-9B50723E6341}"/>
          </ac:spMkLst>
        </pc:spChg>
        <pc:spChg chg="add mod">
          <ac:chgData name="Michael  J (Simul Fortior Pty Ltd)" userId="cee846fd-f590-465c-935d-96b4b9e77c58" providerId="ADAL" clId="{F088E183-8848-48AE-A2D1-9C4226D922FE}" dt="2025-07-23T02:12:49.422" v="950"/>
          <ac:spMkLst>
            <pc:docMk/>
            <pc:sldMk cId="3142704729" sldId="4191"/>
            <ac:spMk id="13" creationId="{088EB664-9B70-1B72-D2E0-2A4EA302524A}"/>
          </ac:spMkLst>
        </pc:spChg>
        <pc:spChg chg="add mod">
          <ac:chgData name="Michael  J (Simul Fortior Pty Ltd)" userId="cee846fd-f590-465c-935d-96b4b9e77c58" providerId="ADAL" clId="{F088E183-8848-48AE-A2D1-9C4226D922FE}" dt="2025-07-23T02:12:49.422" v="950"/>
          <ac:spMkLst>
            <pc:docMk/>
            <pc:sldMk cId="3142704729" sldId="4191"/>
            <ac:spMk id="14" creationId="{CDDD5B9A-FA3F-3124-9F0C-7661CAE3ABBC}"/>
          </ac:spMkLst>
        </pc:spChg>
        <pc:spChg chg="add mod">
          <ac:chgData name="Michael  J (Simul Fortior Pty Ltd)" userId="cee846fd-f590-465c-935d-96b4b9e77c58" providerId="ADAL" clId="{F088E183-8848-48AE-A2D1-9C4226D922FE}" dt="2025-07-23T02:12:49.422" v="950"/>
          <ac:spMkLst>
            <pc:docMk/>
            <pc:sldMk cId="3142704729" sldId="4191"/>
            <ac:spMk id="15" creationId="{B5489886-CB2E-DFC7-61FF-2D9E53DA9A67}"/>
          </ac:spMkLst>
        </pc:spChg>
        <pc:spChg chg="add mod">
          <ac:chgData name="Michael  J (Simul Fortior Pty Ltd)" userId="cee846fd-f590-465c-935d-96b4b9e77c58" providerId="ADAL" clId="{F088E183-8848-48AE-A2D1-9C4226D922FE}" dt="2025-07-23T02:13:10.451" v="952"/>
          <ac:spMkLst>
            <pc:docMk/>
            <pc:sldMk cId="3142704729" sldId="4191"/>
            <ac:spMk id="16" creationId="{8BE0A061-0125-EBB1-1605-FEEBC690CE77}"/>
          </ac:spMkLst>
        </pc:spChg>
        <pc:spChg chg="add mod">
          <ac:chgData name="Michael  J (Simul Fortior Pty Ltd)" userId="cee846fd-f590-465c-935d-96b4b9e77c58" providerId="ADAL" clId="{F088E183-8848-48AE-A2D1-9C4226D922FE}" dt="2025-07-23T02:13:10.451" v="952"/>
          <ac:spMkLst>
            <pc:docMk/>
            <pc:sldMk cId="3142704729" sldId="4191"/>
            <ac:spMk id="18" creationId="{65900ECE-9549-7B28-FB7B-EFD5DD6CC361}"/>
          </ac:spMkLst>
        </pc:spChg>
        <pc:spChg chg="add mod">
          <ac:chgData name="Michael  J (Simul Fortior Pty Ltd)" userId="cee846fd-f590-465c-935d-96b4b9e77c58" providerId="ADAL" clId="{F088E183-8848-48AE-A2D1-9C4226D922FE}" dt="2025-07-23T02:13:10.451" v="952"/>
          <ac:spMkLst>
            <pc:docMk/>
            <pc:sldMk cId="3142704729" sldId="4191"/>
            <ac:spMk id="20" creationId="{D935CFDF-C167-E0EF-C28B-6DCA76C0373C}"/>
          </ac:spMkLst>
        </pc:spChg>
        <pc:spChg chg="add mod">
          <ac:chgData name="Michael  J (Simul Fortior Pty Ltd)" userId="cee846fd-f590-465c-935d-96b4b9e77c58" providerId="ADAL" clId="{F088E183-8848-48AE-A2D1-9C4226D922FE}" dt="2025-07-23T02:13:10.451" v="952"/>
          <ac:spMkLst>
            <pc:docMk/>
            <pc:sldMk cId="3142704729" sldId="4191"/>
            <ac:spMk id="22" creationId="{26CBBBE4-72B6-447F-D7D0-19E53A57EA04}"/>
          </ac:spMkLst>
        </pc:spChg>
        <pc:spChg chg="add mod">
          <ac:chgData name="Michael  J (Simul Fortior Pty Ltd)" userId="cee846fd-f590-465c-935d-96b4b9e77c58" providerId="ADAL" clId="{F088E183-8848-48AE-A2D1-9C4226D922FE}" dt="2025-07-23T02:13:10.451" v="952"/>
          <ac:spMkLst>
            <pc:docMk/>
            <pc:sldMk cId="3142704729" sldId="4191"/>
            <ac:spMk id="23" creationId="{DE38C2C0-7FB7-4E31-4EC5-ABB530568E7F}"/>
          </ac:spMkLst>
        </pc:spChg>
        <pc:spChg chg="add mod">
          <ac:chgData name="Michael  J (Simul Fortior Pty Ltd)" userId="cee846fd-f590-465c-935d-96b4b9e77c58" providerId="ADAL" clId="{F088E183-8848-48AE-A2D1-9C4226D922FE}" dt="2025-07-23T02:13:10.451" v="952"/>
          <ac:spMkLst>
            <pc:docMk/>
            <pc:sldMk cId="3142704729" sldId="4191"/>
            <ac:spMk id="24" creationId="{E6C70792-48C2-BE0E-20DE-04280E934A9F}"/>
          </ac:spMkLst>
        </pc:spChg>
        <pc:spChg chg="add mod">
          <ac:chgData name="Michael  J (Simul Fortior Pty Ltd)" userId="cee846fd-f590-465c-935d-96b4b9e77c58" providerId="ADAL" clId="{F088E183-8848-48AE-A2D1-9C4226D922FE}" dt="2025-07-23T02:13:10.451" v="952"/>
          <ac:spMkLst>
            <pc:docMk/>
            <pc:sldMk cId="3142704729" sldId="4191"/>
            <ac:spMk id="25" creationId="{8C39A793-4F39-1539-252E-20F09B81BC83}"/>
          </ac:spMkLst>
        </pc:spChg>
        <pc:spChg chg="add mod">
          <ac:chgData name="Michael  J (Simul Fortior Pty Ltd)" userId="cee846fd-f590-465c-935d-96b4b9e77c58" providerId="ADAL" clId="{F088E183-8848-48AE-A2D1-9C4226D922FE}" dt="2025-07-23T02:13:10.451" v="952"/>
          <ac:spMkLst>
            <pc:docMk/>
            <pc:sldMk cId="3142704729" sldId="4191"/>
            <ac:spMk id="26" creationId="{FEA4C264-80A1-7C44-6230-46E1B401B246}"/>
          </ac:spMkLst>
        </pc:spChg>
        <pc:spChg chg="add mod">
          <ac:chgData name="Michael  J (Simul Fortior Pty Ltd)" userId="cee846fd-f590-465c-935d-96b4b9e77c58" providerId="ADAL" clId="{F088E183-8848-48AE-A2D1-9C4226D922FE}" dt="2025-07-23T02:13:10.451" v="952"/>
          <ac:spMkLst>
            <pc:docMk/>
            <pc:sldMk cId="3142704729" sldId="4191"/>
            <ac:spMk id="27" creationId="{E4F7A105-0B45-94AD-0D54-5C274DD839BE}"/>
          </ac:spMkLst>
        </pc:spChg>
        <pc:grpChg chg="add mod">
          <ac:chgData name="Michael  J (Simul Fortior Pty Ltd)" userId="cee846fd-f590-465c-935d-96b4b9e77c58" providerId="ADAL" clId="{F088E183-8848-48AE-A2D1-9C4226D922FE}" dt="2025-07-23T02:12:49.422" v="950"/>
          <ac:grpSpMkLst>
            <pc:docMk/>
            <pc:sldMk cId="3142704729" sldId="4191"/>
            <ac:grpSpMk id="5" creationId="{D8A74D56-C803-B0CE-0794-E38A5E02BC5D}"/>
          </ac:grpSpMkLst>
        </pc:grpChg>
        <pc:grpChg chg="add mod">
          <ac:chgData name="Michael  J (Simul Fortior Pty Ltd)" userId="cee846fd-f590-465c-935d-96b4b9e77c58" providerId="ADAL" clId="{F088E183-8848-48AE-A2D1-9C4226D922FE}" dt="2025-07-23T02:13:10.451" v="952"/>
          <ac:grpSpMkLst>
            <pc:docMk/>
            <pc:sldMk cId="3142704729" sldId="4191"/>
            <ac:grpSpMk id="21" creationId="{BE6DBDFE-D70B-910B-2515-CAD192F0CA12}"/>
          </ac:grpSpMkLst>
        </pc:grpChg>
        <pc:picChg chg="add mod">
          <ac:chgData name="Michael  J (Simul Fortior Pty Ltd)" userId="cee846fd-f590-465c-935d-96b4b9e77c58" providerId="ADAL" clId="{F088E183-8848-48AE-A2D1-9C4226D922FE}" dt="2025-07-23T02:13:41.600" v="971" actId="1076"/>
          <ac:picMkLst>
            <pc:docMk/>
            <pc:sldMk cId="3142704729" sldId="4191"/>
            <ac:picMk id="29" creationId="{F48D4637-9712-6605-3F09-39291B899E10}"/>
          </ac:picMkLst>
        </pc:picChg>
      </pc:sldChg>
      <pc:sldChg chg="add">
        <pc:chgData name="Michael  J (Simul Fortior Pty Ltd)" userId="cee846fd-f590-465c-935d-96b4b9e77c58" providerId="ADAL" clId="{F088E183-8848-48AE-A2D1-9C4226D922FE}" dt="2025-07-23T02:30:50.620" v="1601"/>
        <pc:sldMkLst>
          <pc:docMk/>
          <pc:sldMk cId="583636141" sldId="4192"/>
        </pc:sldMkLst>
      </pc:sldChg>
      <pc:sldChg chg="addSp modSp add del mod">
        <pc:chgData name="Michael  J (Simul Fortior Pty Ltd)" userId="cee846fd-f590-465c-935d-96b4b9e77c58" providerId="ADAL" clId="{F088E183-8848-48AE-A2D1-9C4226D922FE}" dt="2025-07-23T02:30:27.893" v="1598" actId="2696"/>
        <pc:sldMkLst>
          <pc:docMk/>
          <pc:sldMk cId="1157709374" sldId="4192"/>
        </pc:sldMkLst>
        <pc:spChg chg="add mod">
          <ac:chgData name="Michael  J (Simul Fortior Pty Ltd)" userId="cee846fd-f590-465c-935d-96b4b9e77c58" providerId="ADAL" clId="{F088E183-8848-48AE-A2D1-9C4226D922FE}" dt="2025-07-23T02:15:54.733" v="1003" actId="20577"/>
          <ac:spMkLst>
            <pc:docMk/>
            <pc:sldMk cId="1157709374" sldId="4192"/>
            <ac:spMk id="4" creationId="{D9C3F65F-DAB3-6EAA-702E-90BD60D2D726}"/>
          </ac:spMkLst>
        </pc:spChg>
      </pc:sldChg>
      <pc:sldChg chg="add del">
        <pc:chgData name="Michael  J (Simul Fortior Pty Ltd)" userId="cee846fd-f590-465c-935d-96b4b9e77c58" providerId="ADAL" clId="{F088E183-8848-48AE-A2D1-9C4226D922FE}" dt="2025-07-23T02:30:48.677" v="1600"/>
        <pc:sldMkLst>
          <pc:docMk/>
          <pc:sldMk cId="4017705385" sldId="4192"/>
        </pc:sldMkLst>
      </pc:sldChg>
      <pc:sldChg chg="addSp modSp add del mod">
        <pc:chgData name="Michael  J (Simul Fortior Pty Ltd)" userId="cee846fd-f590-465c-935d-96b4b9e77c58" providerId="ADAL" clId="{F088E183-8848-48AE-A2D1-9C4226D922FE}" dt="2025-07-23T02:30:27.893" v="1598" actId="2696"/>
        <pc:sldMkLst>
          <pc:docMk/>
          <pc:sldMk cId="2574017485" sldId="4193"/>
        </pc:sldMkLst>
        <pc:spChg chg="add mod">
          <ac:chgData name="Michael  J (Simul Fortior Pty Ltd)" userId="cee846fd-f590-465c-935d-96b4b9e77c58" providerId="ADAL" clId="{F088E183-8848-48AE-A2D1-9C4226D922FE}" dt="2025-07-23T02:17:28.164" v="1031" actId="20577"/>
          <ac:spMkLst>
            <pc:docMk/>
            <pc:sldMk cId="2574017485" sldId="4193"/>
            <ac:spMk id="10" creationId="{6015B6D9-F3CF-C7A3-3CA9-66E1CA8EC970}"/>
          </ac:spMkLst>
        </pc:spChg>
        <pc:grpChg chg="mod">
          <ac:chgData name="Michael  J (Simul Fortior Pty Ltd)" userId="cee846fd-f590-465c-935d-96b4b9e77c58" providerId="ADAL" clId="{F088E183-8848-48AE-A2D1-9C4226D922FE}" dt="2025-07-23T02:17:11.253" v="1007" actId="1076"/>
          <ac:grpSpMkLst>
            <pc:docMk/>
            <pc:sldMk cId="2574017485" sldId="4193"/>
            <ac:grpSpMk id="7" creationId="{3D9920DB-9987-864B-C9D6-C1FD697E4960}"/>
          </ac:grpSpMkLst>
        </pc:grpChg>
      </pc:sldChg>
      <pc:sldChg chg="add">
        <pc:chgData name="Michael  J (Simul Fortior Pty Ltd)" userId="cee846fd-f590-465c-935d-96b4b9e77c58" providerId="ADAL" clId="{F088E183-8848-48AE-A2D1-9C4226D922FE}" dt="2025-07-23T02:30:50.620" v="1601"/>
        <pc:sldMkLst>
          <pc:docMk/>
          <pc:sldMk cId="3206108627" sldId="4193"/>
        </pc:sldMkLst>
      </pc:sldChg>
      <pc:sldChg chg="add del">
        <pc:chgData name="Michael  J (Simul Fortior Pty Ltd)" userId="cee846fd-f590-465c-935d-96b4b9e77c58" providerId="ADAL" clId="{F088E183-8848-48AE-A2D1-9C4226D922FE}" dt="2025-07-23T02:30:48.677" v="1600"/>
        <pc:sldMkLst>
          <pc:docMk/>
          <pc:sldMk cId="3339230732" sldId="4193"/>
        </pc:sldMkLst>
      </pc:sldChg>
      <pc:sldChg chg="add del">
        <pc:chgData name="Michael  J (Simul Fortior Pty Ltd)" userId="cee846fd-f590-465c-935d-96b4b9e77c58" providerId="ADAL" clId="{F088E183-8848-48AE-A2D1-9C4226D922FE}" dt="2025-07-23T02:22:29.370" v="1467" actId="47"/>
        <pc:sldMkLst>
          <pc:docMk/>
          <pc:sldMk cId="2230064098" sldId="4194"/>
        </pc:sldMkLst>
      </pc:sldChg>
      <pc:sldChg chg="add del">
        <pc:chgData name="Michael  J (Simul Fortior Pty Ltd)" userId="cee846fd-f590-465c-935d-96b4b9e77c58" providerId="ADAL" clId="{F088E183-8848-48AE-A2D1-9C4226D922FE}" dt="2025-07-23T02:30:27.893" v="1598" actId="2696"/>
        <pc:sldMkLst>
          <pc:docMk/>
          <pc:sldMk cId="0" sldId="4195"/>
        </pc:sldMkLst>
      </pc:sldChg>
      <pc:sldChg chg="add del">
        <pc:chgData name="Michael  J (Simul Fortior Pty Ltd)" userId="cee846fd-f590-465c-935d-96b4b9e77c58" providerId="ADAL" clId="{F088E183-8848-48AE-A2D1-9C4226D922FE}" dt="2025-07-23T02:30:48.677" v="1600"/>
        <pc:sldMkLst>
          <pc:docMk/>
          <pc:sldMk cId="1801230018" sldId="4195"/>
        </pc:sldMkLst>
      </pc:sldChg>
      <pc:sldChg chg="add">
        <pc:chgData name="Michael  J (Simul Fortior Pty Ltd)" userId="cee846fd-f590-465c-935d-96b4b9e77c58" providerId="ADAL" clId="{F088E183-8848-48AE-A2D1-9C4226D922FE}" dt="2025-07-23T02:30:50.620" v="1601"/>
        <pc:sldMkLst>
          <pc:docMk/>
          <pc:sldMk cId="2912577366" sldId="4195"/>
        </pc:sldMkLst>
      </pc:sldChg>
      <pc:sldChg chg="add del">
        <pc:chgData name="Michael  J (Simul Fortior Pty Ltd)" userId="cee846fd-f590-465c-935d-96b4b9e77c58" providerId="ADAL" clId="{F088E183-8848-48AE-A2D1-9C4226D922FE}" dt="2025-07-23T02:30:27.893" v="1598" actId="2696"/>
        <pc:sldMkLst>
          <pc:docMk/>
          <pc:sldMk cId="0" sldId="4196"/>
        </pc:sldMkLst>
      </pc:sldChg>
      <pc:sldChg chg="add">
        <pc:chgData name="Michael  J (Simul Fortior Pty Ltd)" userId="cee846fd-f590-465c-935d-96b4b9e77c58" providerId="ADAL" clId="{F088E183-8848-48AE-A2D1-9C4226D922FE}" dt="2025-07-23T02:30:50.620" v="1601"/>
        <pc:sldMkLst>
          <pc:docMk/>
          <pc:sldMk cId="877211795" sldId="4196"/>
        </pc:sldMkLst>
      </pc:sldChg>
      <pc:sldChg chg="add del">
        <pc:chgData name="Michael  J (Simul Fortior Pty Ltd)" userId="cee846fd-f590-465c-935d-96b4b9e77c58" providerId="ADAL" clId="{F088E183-8848-48AE-A2D1-9C4226D922FE}" dt="2025-07-23T02:30:48.677" v="1600"/>
        <pc:sldMkLst>
          <pc:docMk/>
          <pc:sldMk cId="2214383248" sldId="4196"/>
        </pc:sldMkLst>
      </pc:sldChg>
      <pc:sldChg chg="add del">
        <pc:chgData name="Michael  J (Simul Fortior Pty Ltd)" userId="cee846fd-f590-465c-935d-96b4b9e77c58" providerId="ADAL" clId="{F088E183-8848-48AE-A2D1-9C4226D922FE}" dt="2025-07-23T02:30:27.893" v="1598" actId="2696"/>
        <pc:sldMkLst>
          <pc:docMk/>
          <pc:sldMk cId="0" sldId="4197"/>
        </pc:sldMkLst>
      </pc:sldChg>
      <pc:sldChg chg="add del">
        <pc:chgData name="Michael  J (Simul Fortior Pty Ltd)" userId="cee846fd-f590-465c-935d-96b4b9e77c58" providerId="ADAL" clId="{F088E183-8848-48AE-A2D1-9C4226D922FE}" dt="2025-07-23T02:30:48.677" v="1600"/>
        <pc:sldMkLst>
          <pc:docMk/>
          <pc:sldMk cId="1607998457" sldId="4197"/>
        </pc:sldMkLst>
      </pc:sldChg>
      <pc:sldChg chg="add">
        <pc:chgData name="Michael  J (Simul Fortior Pty Ltd)" userId="cee846fd-f590-465c-935d-96b4b9e77c58" providerId="ADAL" clId="{F088E183-8848-48AE-A2D1-9C4226D922FE}" dt="2025-07-23T02:30:50.620" v="1601"/>
        <pc:sldMkLst>
          <pc:docMk/>
          <pc:sldMk cId="3972266737" sldId="4197"/>
        </pc:sldMkLst>
      </pc:sldChg>
      <pc:sldChg chg="addSp modSp new del mod setBg">
        <pc:chgData name="Michael  J (Simul Fortior Pty Ltd)" userId="cee846fd-f590-465c-935d-96b4b9e77c58" providerId="ADAL" clId="{F088E183-8848-48AE-A2D1-9C4226D922FE}" dt="2025-07-23T02:30:27.893" v="1598" actId="2696"/>
        <pc:sldMkLst>
          <pc:docMk/>
          <pc:sldMk cId="1812029695" sldId="4198"/>
        </pc:sldMkLst>
        <pc:spChg chg="add mod">
          <ac:chgData name="Michael  J (Simul Fortior Pty Ltd)" userId="cee846fd-f590-465c-935d-96b4b9e77c58" providerId="ADAL" clId="{F088E183-8848-48AE-A2D1-9C4226D922FE}" dt="2025-07-23T02:22:47.728" v="1470" actId="1076"/>
          <ac:spMkLst>
            <pc:docMk/>
            <pc:sldMk cId="1812029695" sldId="4198"/>
            <ac:spMk id="2" creationId="{32EE0A2E-9CBC-D9BB-FD55-F924DC2CF9DD}"/>
          </ac:spMkLst>
        </pc:spChg>
        <pc:spChg chg="add mod">
          <ac:chgData name="Michael  J (Simul Fortior Pty Ltd)" userId="cee846fd-f590-465c-935d-96b4b9e77c58" providerId="ADAL" clId="{F088E183-8848-48AE-A2D1-9C4226D922FE}" dt="2025-07-23T02:23:44.961" v="1591" actId="20577"/>
          <ac:spMkLst>
            <pc:docMk/>
            <pc:sldMk cId="1812029695" sldId="4198"/>
            <ac:spMk id="4" creationId="{EE3886DA-C669-5CF8-F26D-0C173491D223}"/>
          </ac:spMkLst>
        </pc:spChg>
        <pc:picChg chg="add mod">
          <ac:chgData name="Michael  J (Simul Fortior Pty Ltd)" userId="cee846fd-f590-465c-935d-96b4b9e77c58" providerId="ADAL" clId="{F088E183-8848-48AE-A2D1-9C4226D922FE}" dt="2025-07-23T02:18:20.762" v="1045" actId="1076"/>
          <ac:picMkLst>
            <pc:docMk/>
            <pc:sldMk cId="1812029695" sldId="4198"/>
            <ac:picMk id="3" creationId="{DFC4AC9B-3162-8069-39A5-FAB7DDFD2493}"/>
          </ac:picMkLst>
        </pc:picChg>
      </pc:sldChg>
      <pc:sldChg chg="add del setBg">
        <pc:chgData name="Michael  J (Simul Fortior Pty Ltd)" userId="cee846fd-f590-465c-935d-96b4b9e77c58" providerId="ADAL" clId="{F088E183-8848-48AE-A2D1-9C4226D922FE}" dt="2025-07-23T02:30:48.677" v="1600"/>
        <pc:sldMkLst>
          <pc:docMk/>
          <pc:sldMk cId="2070989455" sldId="4198"/>
        </pc:sldMkLst>
      </pc:sldChg>
      <pc:sldChg chg="modSp add mod">
        <pc:chgData name="Michael  J (Simul Fortior Pty Ltd)" userId="cee846fd-f590-465c-935d-96b4b9e77c58" providerId="ADAL" clId="{F088E183-8848-48AE-A2D1-9C4226D922FE}" dt="2025-07-23T02:33:11.831" v="1657" actId="255"/>
        <pc:sldMkLst>
          <pc:docMk/>
          <pc:sldMk cId="3461712239" sldId="4198"/>
        </pc:sldMkLst>
        <pc:spChg chg="mod">
          <ac:chgData name="Michael  J (Simul Fortior Pty Ltd)" userId="cee846fd-f590-465c-935d-96b4b9e77c58" providerId="ADAL" clId="{F088E183-8848-48AE-A2D1-9C4226D922FE}" dt="2025-07-23T02:32:07.787" v="1604" actId="1076"/>
          <ac:spMkLst>
            <pc:docMk/>
            <pc:sldMk cId="3461712239" sldId="4198"/>
            <ac:spMk id="2" creationId="{B772495A-6B74-6057-16DB-EA1413AAE61D}"/>
          </ac:spMkLst>
        </pc:spChg>
        <pc:spChg chg="mod">
          <ac:chgData name="Michael  J (Simul Fortior Pty Ltd)" userId="cee846fd-f590-465c-935d-96b4b9e77c58" providerId="ADAL" clId="{F088E183-8848-48AE-A2D1-9C4226D922FE}" dt="2025-07-23T02:33:11.831" v="1657" actId="255"/>
          <ac:spMkLst>
            <pc:docMk/>
            <pc:sldMk cId="3461712239" sldId="4198"/>
            <ac:spMk id="4" creationId="{1CA5899C-B2E3-70CF-68E7-97D105CE21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14287-AFA7-4737-8E48-9D6908F17292}" type="datetimeFigureOut">
              <a:rPr lang="en-AU" smtClean="0"/>
              <a:t>23/07/2025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46E2A-831E-403A-BF74-B5491C18562B}" type="slidenum">
              <a:rPr lang="en-AU" smtClean="0"/>
              <a:t>‹#›</a:t>
            </a:fld>
            <a:endParaRPr lang="en-AU"/>
          </a:p>
        </p:txBody>
      </p:sp>
    </p:spTree>
    <p:extLst>
      <p:ext uri="{BB962C8B-B14F-4D97-AF65-F5344CB8AC3E}">
        <p14:creationId xmlns:p14="http://schemas.microsoft.com/office/powerpoint/2010/main" val="52323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g85c5b42d5d_0_3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F294D299-C67E-5225-4D68-3E25078A0F40}"/>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081188E2-CB3E-3AD7-7E6B-63BB7846213C}"/>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750B3247-568A-FB4A-197F-C569100BE4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4794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047CE08C-297B-0790-512C-B1FF94748873}"/>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9B72C616-BFDE-34F9-4FC9-20BA07C6B06B}"/>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DC232449-B25E-1499-AE55-9BD4FCBC90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790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939D0038-B3F3-E01F-2FF9-E1D44E1D9215}"/>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5BD365C3-D113-4CB9-BA6B-C68D39DD155A}"/>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119FE48B-5383-4A9D-2852-EAC52C64B4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6931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FBD1E813-01CF-6C61-40B8-DD8D1951A06A}"/>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39CDC954-4ACB-17CD-0100-31128DB95D0E}"/>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D6404648-28EA-0FD4-8EC8-960EE7A62F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630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67D23564-6723-EE6B-8A40-951355402D98}"/>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2155DC19-27C2-02D7-E2A0-746C217CE0F8}"/>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422FBF5D-A1E1-32CB-9245-85944DBC7D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04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0A69319C-31F5-A741-91C0-DA5A41923CDF}"/>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7237772A-2B5D-3C43-E07C-12439E82679A}"/>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39E1CDF6-17FD-8DCF-503C-4C5AB64441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072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77FB93C8-F749-359E-3F71-899F85172713}"/>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CA6D98E2-456C-3155-120A-46058734B19F}"/>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D7C48834-34E0-645A-FEF7-950D90D22A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7476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4235FB4A-711B-979B-208E-B9D24BF7A0D9}"/>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4C1A0A09-3146-02DA-D2B4-917B31A9D6FD}"/>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57EAE991-5B29-790F-5326-A5FB2D3BC6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4326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6B36B566-4EEB-BB01-8C9E-5BC56318427D}"/>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88032021-75E6-CDB5-6D02-2922FB6DA806}"/>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780121EE-48BF-1735-C093-034BC202B3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1730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920ACD1F-95C7-DD2F-C20D-F754A836B4F4}"/>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E0FC498A-70C3-92BD-CC85-8B7157729814}"/>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0E7D1065-BC53-6088-1649-F3CBB5FD5F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989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4E5F32B3-F6EF-A3A2-0E1A-6999A5CCC577}"/>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703403BD-DC5A-FBDE-715C-9B8F3DE71DF0}"/>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D5B6A83F-761B-ECE5-5B94-1A920EA1CE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0199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689A4F35-252E-C563-9A2F-CDEFF132EEA8}"/>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2E3E649F-C74C-A17F-8598-7C90CA190E4B}"/>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B47A4E22-EBA9-99BF-C05A-307A395501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9093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30A2712A-F08A-3101-1116-C774CC05CCF7}"/>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0CCE0938-7593-0053-8197-44F17E03D46B}"/>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274B0719-0005-2E43-4A56-884F2847B5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604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51B9B45A-4EC6-7427-C6B9-6E95A57407D4}"/>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A93BAF70-D347-C268-8E65-81FDA30DB514}"/>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609B3FBD-032F-FC05-1E04-9ED2A71A4E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9012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F9CC63B4-BA0A-B5C3-25D4-F7AF97BFF9C3}"/>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17989CFD-D2AC-54E3-1773-ADE3C4F2234D}"/>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D067EA8E-4B4E-1D3A-B59A-F9D4CBC460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482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D2EFE7F4-8742-31A9-F65A-81A312008100}"/>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975AF97C-FE0E-4F24-9694-CEA4B9AF9BD8}"/>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0022B83D-02CC-C072-EC53-ADEC0BC9DF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5605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FD37C508-7265-AA6D-7F76-8E29C875B1A2}"/>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00B6CEBA-B980-8511-B9FC-2E12B977CE64}"/>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05385554-C1E8-A554-A3D4-424ADBDAE9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35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23CB75E4-2D99-4E42-925D-958322F96E34}"/>
            </a:ext>
          </a:extLst>
        </p:cNvPr>
        <p:cNvGrpSpPr/>
        <p:nvPr/>
      </p:nvGrpSpPr>
      <p:grpSpPr>
        <a:xfrm>
          <a:off x="0" y="0"/>
          <a:ext cx="0" cy="0"/>
          <a:chOff x="0" y="0"/>
          <a:chExt cx="0" cy="0"/>
        </a:xfrm>
      </p:grpSpPr>
      <p:sp>
        <p:nvSpPr>
          <p:cNvPr id="24" name="Google Shape;24;g85c5b42d5d_0_36:notes">
            <a:extLst>
              <a:ext uri="{FF2B5EF4-FFF2-40B4-BE49-F238E27FC236}">
                <a16:creationId xmlns:a16="http://schemas.microsoft.com/office/drawing/2014/main" id="{B3880419-5761-D74E-D81B-3BEB3903BDA3}"/>
              </a:ext>
            </a:extLst>
          </p:cNvPr>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1200">
                <a:solidFill>
                  <a:srgbClr val="434343"/>
                </a:solidFill>
                <a:latin typeface="Roboto Light"/>
                <a:ea typeface="Roboto Light"/>
                <a:cs typeface="Roboto Light"/>
                <a:sym typeface="Roboto Light"/>
              </a:rPr>
              <a:t>Three examples (from three different app idea) were shared to give you a better idea on how to write a good summary of the problem.</a:t>
            </a:r>
            <a:endParaRPr sz="1200">
              <a:solidFill>
                <a:srgbClr val="434343"/>
              </a:solidFill>
              <a:latin typeface="Roboto Light"/>
              <a:ea typeface="Roboto Light"/>
              <a:cs typeface="Roboto Light"/>
              <a:sym typeface="Roboto Light"/>
            </a:endParaRPr>
          </a:p>
        </p:txBody>
      </p:sp>
      <p:sp>
        <p:nvSpPr>
          <p:cNvPr id="25" name="Google Shape;25;g85c5b42d5d_0_36:notes">
            <a:extLst>
              <a:ext uri="{FF2B5EF4-FFF2-40B4-BE49-F238E27FC236}">
                <a16:creationId xmlns:a16="http://schemas.microsoft.com/office/drawing/2014/main" id="{8A766252-809B-684A-8E1E-6ED8EE19F1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94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8EC2-1BD6-A17B-37C7-108E7FB3FC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1EC4A92-E827-D613-98F6-FF8EE96023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C02DA9F-A8E8-4CE2-BBD1-EF7C753A81D4}"/>
              </a:ext>
            </a:extLst>
          </p:cNvPr>
          <p:cNvSpPr>
            <a:spLocks noGrp="1"/>
          </p:cNvSpPr>
          <p:nvPr>
            <p:ph type="dt" sz="half" idx="10"/>
          </p:nvPr>
        </p:nvSpPr>
        <p:spPr/>
        <p:txBody>
          <a:bodyPr/>
          <a:lstStyle/>
          <a:p>
            <a:fld id="{F5E70ADE-FEB2-498D-AC76-C44685FE605C}" type="datetimeFigureOut">
              <a:rPr lang="en-AU" smtClean="0"/>
              <a:t>23/07/2025</a:t>
            </a:fld>
            <a:endParaRPr lang="en-AU"/>
          </a:p>
        </p:txBody>
      </p:sp>
      <p:sp>
        <p:nvSpPr>
          <p:cNvPr id="5" name="Footer Placeholder 4">
            <a:extLst>
              <a:ext uri="{FF2B5EF4-FFF2-40B4-BE49-F238E27FC236}">
                <a16:creationId xmlns:a16="http://schemas.microsoft.com/office/drawing/2014/main" id="{674C3BF8-220C-DE50-889C-43F1A5B1E32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CB71397-BB70-E011-91C9-2AC8ACCB5729}"/>
              </a:ext>
            </a:extLst>
          </p:cNvPr>
          <p:cNvSpPr>
            <a:spLocks noGrp="1"/>
          </p:cNvSpPr>
          <p:nvPr>
            <p:ph type="sldNum" sz="quarter" idx="12"/>
          </p:nvPr>
        </p:nvSpPr>
        <p:spPr/>
        <p:txBody>
          <a:bodyPr/>
          <a:lstStyle/>
          <a:p>
            <a:fld id="{04674DFC-FC52-421A-BE4C-AB7AE29E65B3}" type="slidenum">
              <a:rPr lang="en-AU" smtClean="0"/>
              <a:t>‹#›</a:t>
            </a:fld>
            <a:endParaRPr lang="en-AU"/>
          </a:p>
        </p:txBody>
      </p:sp>
    </p:spTree>
    <p:extLst>
      <p:ext uri="{BB962C8B-B14F-4D97-AF65-F5344CB8AC3E}">
        <p14:creationId xmlns:p14="http://schemas.microsoft.com/office/powerpoint/2010/main" val="3605757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3587-8122-4052-2FEA-74CE6AAA268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CF84368-9E77-D67C-754E-A04EBEDBCF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3F755C8-8CFD-9AE6-217E-A9E081CBB17E}"/>
              </a:ext>
            </a:extLst>
          </p:cNvPr>
          <p:cNvSpPr>
            <a:spLocks noGrp="1"/>
          </p:cNvSpPr>
          <p:nvPr>
            <p:ph type="dt" sz="half" idx="10"/>
          </p:nvPr>
        </p:nvSpPr>
        <p:spPr/>
        <p:txBody>
          <a:bodyPr/>
          <a:lstStyle/>
          <a:p>
            <a:fld id="{F5E70ADE-FEB2-498D-AC76-C44685FE605C}" type="datetimeFigureOut">
              <a:rPr lang="en-AU" smtClean="0"/>
              <a:t>23/07/2025</a:t>
            </a:fld>
            <a:endParaRPr lang="en-AU"/>
          </a:p>
        </p:txBody>
      </p:sp>
      <p:sp>
        <p:nvSpPr>
          <p:cNvPr id="5" name="Footer Placeholder 4">
            <a:extLst>
              <a:ext uri="{FF2B5EF4-FFF2-40B4-BE49-F238E27FC236}">
                <a16:creationId xmlns:a16="http://schemas.microsoft.com/office/drawing/2014/main" id="{1F6EC003-60F1-8CA5-B2B3-2BE3D24BFB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80156B-275C-6C03-B7ED-1514F8254718}"/>
              </a:ext>
            </a:extLst>
          </p:cNvPr>
          <p:cNvSpPr>
            <a:spLocks noGrp="1"/>
          </p:cNvSpPr>
          <p:nvPr>
            <p:ph type="sldNum" sz="quarter" idx="12"/>
          </p:nvPr>
        </p:nvSpPr>
        <p:spPr/>
        <p:txBody>
          <a:bodyPr/>
          <a:lstStyle/>
          <a:p>
            <a:fld id="{04674DFC-FC52-421A-BE4C-AB7AE29E65B3}" type="slidenum">
              <a:rPr lang="en-AU" smtClean="0"/>
              <a:t>‹#›</a:t>
            </a:fld>
            <a:endParaRPr lang="en-AU"/>
          </a:p>
        </p:txBody>
      </p:sp>
    </p:spTree>
    <p:extLst>
      <p:ext uri="{BB962C8B-B14F-4D97-AF65-F5344CB8AC3E}">
        <p14:creationId xmlns:p14="http://schemas.microsoft.com/office/powerpoint/2010/main" val="2643059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29D508-ECA7-00CF-27AC-DA8424E7C5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6C03816-0E9E-5295-6887-B78A225DD3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79D21EB-9D62-3083-A021-21F028BE5C7D}"/>
              </a:ext>
            </a:extLst>
          </p:cNvPr>
          <p:cNvSpPr>
            <a:spLocks noGrp="1"/>
          </p:cNvSpPr>
          <p:nvPr>
            <p:ph type="dt" sz="half" idx="10"/>
          </p:nvPr>
        </p:nvSpPr>
        <p:spPr/>
        <p:txBody>
          <a:bodyPr/>
          <a:lstStyle/>
          <a:p>
            <a:fld id="{F5E70ADE-FEB2-498D-AC76-C44685FE605C}" type="datetimeFigureOut">
              <a:rPr lang="en-AU" smtClean="0"/>
              <a:t>23/07/2025</a:t>
            </a:fld>
            <a:endParaRPr lang="en-AU"/>
          </a:p>
        </p:txBody>
      </p:sp>
      <p:sp>
        <p:nvSpPr>
          <p:cNvPr id="5" name="Footer Placeholder 4">
            <a:extLst>
              <a:ext uri="{FF2B5EF4-FFF2-40B4-BE49-F238E27FC236}">
                <a16:creationId xmlns:a16="http://schemas.microsoft.com/office/drawing/2014/main" id="{24C85959-0D90-B1C9-7873-F8A9CC59946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D49DFC7-4D14-0BC6-6969-62477C8E36F2}"/>
              </a:ext>
            </a:extLst>
          </p:cNvPr>
          <p:cNvSpPr>
            <a:spLocks noGrp="1"/>
          </p:cNvSpPr>
          <p:nvPr>
            <p:ph type="sldNum" sz="quarter" idx="12"/>
          </p:nvPr>
        </p:nvSpPr>
        <p:spPr/>
        <p:txBody>
          <a:bodyPr/>
          <a:lstStyle/>
          <a:p>
            <a:fld id="{04674DFC-FC52-421A-BE4C-AB7AE29E65B3}" type="slidenum">
              <a:rPr lang="en-AU" smtClean="0"/>
              <a:t>‹#›</a:t>
            </a:fld>
            <a:endParaRPr lang="en-AU"/>
          </a:p>
        </p:txBody>
      </p:sp>
    </p:spTree>
    <p:extLst>
      <p:ext uri="{BB962C8B-B14F-4D97-AF65-F5344CB8AC3E}">
        <p14:creationId xmlns:p14="http://schemas.microsoft.com/office/powerpoint/2010/main" val="141497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CC712-8E42-47C2-81F2-209E849D23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40CF525-58D3-44D0-B38F-E3E55C7D7D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43BAB5C-51C0-460D-B088-88311324FECE}"/>
              </a:ext>
            </a:extLst>
          </p:cNvPr>
          <p:cNvSpPr>
            <a:spLocks noGrp="1"/>
          </p:cNvSpPr>
          <p:nvPr>
            <p:ph type="dt" sz="half" idx="10"/>
          </p:nvPr>
        </p:nvSpPr>
        <p:spPr/>
        <p:txBody>
          <a:bodyPr/>
          <a:lstStyle/>
          <a:p>
            <a:fld id="{851F11D9-3EF7-4D34-8340-B5A7B29EFAE7}" type="datetimeFigureOut">
              <a:rPr lang="en-AU" smtClean="0"/>
              <a:t>23/07/2025</a:t>
            </a:fld>
            <a:endParaRPr lang="en-AU"/>
          </a:p>
        </p:txBody>
      </p:sp>
      <p:sp>
        <p:nvSpPr>
          <p:cNvPr id="5" name="Footer Placeholder 4">
            <a:extLst>
              <a:ext uri="{FF2B5EF4-FFF2-40B4-BE49-F238E27FC236}">
                <a16:creationId xmlns:a16="http://schemas.microsoft.com/office/drawing/2014/main" id="{3E223EE3-90EC-44B0-BD53-053087DBA84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5ADE084-E4F7-42CA-80D9-3976F560E739}"/>
              </a:ext>
            </a:extLst>
          </p:cNvPr>
          <p:cNvSpPr>
            <a:spLocks noGrp="1"/>
          </p:cNvSpPr>
          <p:nvPr>
            <p:ph type="sldNum" sz="quarter" idx="12"/>
          </p:nvPr>
        </p:nvSpPr>
        <p:spPr/>
        <p:txBody>
          <a:bodyPr/>
          <a:lstStyle/>
          <a:p>
            <a:fld id="{03380E4B-3C67-4D21-82BC-C3FA4B86FAEA}" type="slidenum">
              <a:rPr lang="en-AU" smtClean="0"/>
              <a:t>‹#›</a:t>
            </a:fld>
            <a:endParaRPr lang="en-AU"/>
          </a:p>
        </p:txBody>
      </p:sp>
    </p:spTree>
    <p:extLst>
      <p:ext uri="{BB962C8B-B14F-4D97-AF65-F5344CB8AC3E}">
        <p14:creationId xmlns:p14="http://schemas.microsoft.com/office/powerpoint/2010/main" val="2017071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F6414-71FF-4925-8DDE-F9B8A811983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0B84B55-C6A7-45FD-AEFC-21EE8BF3FF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7AA2F95-58C8-4827-822F-ED9D8475ACE0}"/>
              </a:ext>
            </a:extLst>
          </p:cNvPr>
          <p:cNvSpPr>
            <a:spLocks noGrp="1"/>
          </p:cNvSpPr>
          <p:nvPr>
            <p:ph type="dt" sz="half" idx="10"/>
          </p:nvPr>
        </p:nvSpPr>
        <p:spPr/>
        <p:txBody>
          <a:bodyPr/>
          <a:lstStyle/>
          <a:p>
            <a:fld id="{851F11D9-3EF7-4D34-8340-B5A7B29EFAE7}" type="datetimeFigureOut">
              <a:rPr lang="en-AU" smtClean="0"/>
              <a:t>23/07/2025</a:t>
            </a:fld>
            <a:endParaRPr lang="en-AU"/>
          </a:p>
        </p:txBody>
      </p:sp>
      <p:sp>
        <p:nvSpPr>
          <p:cNvPr id="5" name="Footer Placeholder 4">
            <a:extLst>
              <a:ext uri="{FF2B5EF4-FFF2-40B4-BE49-F238E27FC236}">
                <a16:creationId xmlns:a16="http://schemas.microsoft.com/office/drawing/2014/main" id="{FB8FB56B-5838-42FE-A2F2-7F613E2F0E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88A6FEB-7F1A-4E5A-9733-95DBD77DA314}"/>
              </a:ext>
            </a:extLst>
          </p:cNvPr>
          <p:cNvSpPr>
            <a:spLocks noGrp="1"/>
          </p:cNvSpPr>
          <p:nvPr>
            <p:ph type="sldNum" sz="quarter" idx="12"/>
          </p:nvPr>
        </p:nvSpPr>
        <p:spPr/>
        <p:txBody>
          <a:bodyPr/>
          <a:lstStyle/>
          <a:p>
            <a:fld id="{03380E4B-3C67-4D21-82BC-C3FA4B86FAEA}" type="slidenum">
              <a:rPr lang="en-AU" smtClean="0"/>
              <a:t>‹#›</a:t>
            </a:fld>
            <a:endParaRPr lang="en-AU"/>
          </a:p>
        </p:txBody>
      </p:sp>
    </p:spTree>
    <p:extLst>
      <p:ext uri="{BB962C8B-B14F-4D97-AF65-F5344CB8AC3E}">
        <p14:creationId xmlns:p14="http://schemas.microsoft.com/office/powerpoint/2010/main" val="4054010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34D16-CA95-4DF4-BAF1-69AB46F9F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5507E7E-5C73-4C02-A821-02424B6AAE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0B7372-4C05-4993-B71E-059219A5BA35}"/>
              </a:ext>
            </a:extLst>
          </p:cNvPr>
          <p:cNvSpPr>
            <a:spLocks noGrp="1"/>
          </p:cNvSpPr>
          <p:nvPr>
            <p:ph type="dt" sz="half" idx="10"/>
          </p:nvPr>
        </p:nvSpPr>
        <p:spPr/>
        <p:txBody>
          <a:bodyPr/>
          <a:lstStyle/>
          <a:p>
            <a:fld id="{851F11D9-3EF7-4D34-8340-B5A7B29EFAE7}" type="datetimeFigureOut">
              <a:rPr lang="en-AU" smtClean="0"/>
              <a:t>23/07/2025</a:t>
            </a:fld>
            <a:endParaRPr lang="en-AU"/>
          </a:p>
        </p:txBody>
      </p:sp>
      <p:sp>
        <p:nvSpPr>
          <p:cNvPr id="5" name="Footer Placeholder 4">
            <a:extLst>
              <a:ext uri="{FF2B5EF4-FFF2-40B4-BE49-F238E27FC236}">
                <a16:creationId xmlns:a16="http://schemas.microsoft.com/office/drawing/2014/main" id="{33F6B9B2-DDB8-45BA-AD40-5B03F7BD58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3C35D05-97C3-46B7-AB4C-939977927EF5}"/>
              </a:ext>
            </a:extLst>
          </p:cNvPr>
          <p:cNvSpPr>
            <a:spLocks noGrp="1"/>
          </p:cNvSpPr>
          <p:nvPr>
            <p:ph type="sldNum" sz="quarter" idx="12"/>
          </p:nvPr>
        </p:nvSpPr>
        <p:spPr/>
        <p:txBody>
          <a:bodyPr/>
          <a:lstStyle/>
          <a:p>
            <a:fld id="{03380E4B-3C67-4D21-82BC-C3FA4B86FAEA}" type="slidenum">
              <a:rPr lang="en-AU" smtClean="0"/>
              <a:t>‹#›</a:t>
            </a:fld>
            <a:endParaRPr lang="en-AU"/>
          </a:p>
        </p:txBody>
      </p:sp>
    </p:spTree>
    <p:extLst>
      <p:ext uri="{BB962C8B-B14F-4D97-AF65-F5344CB8AC3E}">
        <p14:creationId xmlns:p14="http://schemas.microsoft.com/office/powerpoint/2010/main" val="3647200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125C-143E-4216-B907-D202B831346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7BBDE20-D50E-442E-B0B9-BC558142B5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4E87342-6C65-4142-A691-62EE012F08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CDF4E6F-95D1-46EE-8F9A-6EC6FFEC665D}"/>
              </a:ext>
            </a:extLst>
          </p:cNvPr>
          <p:cNvSpPr>
            <a:spLocks noGrp="1"/>
          </p:cNvSpPr>
          <p:nvPr>
            <p:ph type="dt" sz="half" idx="10"/>
          </p:nvPr>
        </p:nvSpPr>
        <p:spPr/>
        <p:txBody>
          <a:bodyPr/>
          <a:lstStyle/>
          <a:p>
            <a:fld id="{851F11D9-3EF7-4D34-8340-B5A7B29EFAE7}" type="datetimeFigureOut">
              <a:rPr lang="en-AU" smtClean="0"/>
              <a:t>23/07/2025</a:t>
            </a:fld>
            <a:endParaRPr lang="en-AU"/>
          </a:p>
        </p:txBody>
      </p:sp>
      <p:sp>
        <p:nvSpPr>
          <p:cNvPr id="6" name="Footer Placeholder 5">
            <a:extLst>
              <a:ext uri="{FF2B5EF4-FFF2-40B4-BE49-F238E27FC236}">
                <a16:creationId xmlns:a16="http://schemas.microsoft.com/office/drawing/2014/main" id="{3481F62A-BB17-4940-8FD7-1ABD1A7EB0C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934F276-7E4E-47C7-8D91-9EEAFBFA743A}"/>
              </a:ext>
            </a:extLst>
          </p:cNvPr>
          <p:cNvSpPr>
            <a:spLocks noGrp="1"/>
          </p:cNvSpPr>
          <p:nvPr>
            <p:ph type="sldNum" sz="quarter" idx="12"/>
          </p:nvPr>
        </p:nvSpPr>
        <p:spPr/>
        <p:txBody>
          <a:bodyPr/>
          <a:lstStyle/>
          <a:p>
            <a:fld id="{03380E4B-3C67-4D21-82BC-C3FA4B86FAEA}" type="slidenum">
              <a:rPr lang="en-AU" smtClean="0"/>
              <a:t>‹#›</a:t>
            </a:fld>
            <a:endParaRPr lang="en-AU"/>
          </a:p>
        </p:txBody>
      </p:sp>
    </p:spTree>
    <p:extLst>
      <p:ext uri="{BB962C8B-B14F-4D97-AF65-F5344CB8AC3E}">
        <p14:creationId xmlns:p14="http://schemas.microsoft.com/office/powerpoint/2010/main" val="1284749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3836-9ECB-47A8-8E29-F766EE893DE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0276281-64D3-4C47-9C67-BAA5078F74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DC906-60B0-4C95-92F9-2C859F6764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5116324-8413-45B5-A21B-8CADDBAE10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B9F61B-D835-4ACE-AA84-A5D87AF3CA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1567434-CA19-42C3-8BF7-433063743F6A}"/>
              </a:ext>
            </a:extLst>
          </p:cNvPr>
          <p:cNvSpPr>
            <a:spLocks noGrp="1"/>
          </p:cNvSpPr>
          <p:nvPr>
            <p:ph type="dt" sz="half" idx="10"/>
          </p:nvPr>
        </p:nvSpPr>
        <p:spPr/>
        <p:txBody>
          <a:bodyPr/>
          <a:lstStyle/>
          <a:p>
            <a:fld id="{851F11D9-3EF7-4D34-8340-B5A7B29EFAE7}" type="datetimeFigureOut">
              <a:rPr lang="en-AU" smtClean="0"/>
              <a:t>23/07/2025</a:t>
            </a:fld>
            <a:endParaRPr lang="en-AU"/>
          </a:p>
        </p:txBody>
      </p:sp>
      <p:sp>
        <p:nvSpPr>
          <p:cNvPr id="8" name="Footer Placeholder 7">
            <a:extLst>
              <a:ext uri="{FF2B5EF4-FFF2-40B4-BE49-F238E27FC236}">
                <a16:creationId xmlns:a16="http://schemas.microsoft.com/office/drawing/2014/main" id="{A05450E9-0D2B-46E4-BCE8-CAE2E737B6D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5DC3DDA-6D70-4F99-BA40-E1D00D777C89}"/>
              </a:ext>
            </a:extLst>
          </p:cNvPr>
          <p:cNvSpPr>
            <a:spLocks noGrp="1"/>
          </p:cNvSpPr>
          <p:nvPr>
            <p:ph type="sldNum" sz="quarter" idx="12"/>
          </p:nvPr>
        </p:nvSpPr>
        <p:spPr/>
        <p:txBody>
          <a:bodyPr/>
          <a:lstStyle/>
          <a:p>
            <a:fld id="{03380E4B-3C67-4D21-82BC-C3FA4B86FAEA}" type="slidenum">
              <a:rPr lang="en-AU" smtClean="0"/>
              <a:t>‹#›</a:t>
            </a:fld>
            <a:endParaRPr lang="en-AU"/>
          </a:p>
        </p:txBody>
      </p:sp>
    </p:spTree>
    <p:extLst>
      <p:ext uri="{BB962C8B-B14F-4D97-AF65-F5344CB8AC3E}">
        <p14:creationId xmlns:p14="http://schemas.microsoft.com/office/powerpoint/2010/main" val="2053166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63DFF-4AB4-4A13-A75B-AC634083818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2308132-D242-461E-8CCE-1556B9B6C262}"/>
              </a:ext>
            </a:extLst>
          </p:cNvPr>
          <p:cNvSpPr>
            <a:spLocks noGrp="1"/>
          </p:cNvSpPr>
          <p:nvPr>
            <p:ph type="dt" sz="half" idx="10"/>
          </p:nvPr>
        </p:nvSpPr>
        <p:spPr/>
        <p:txBody>
          <a:bodyPr/>
          <a:lstStyle/>
          <a:p>
            <a:fld id="{851F11D9-3EF7-4D34-8340-B5A7B29EFAE7}" type="datetimeFigureOut">
              <a:rPr lang="en-AU" smtClean="0"/>
              <a:t>23/07/2025</a:t>
            </a:fld>
            <a:endParaRPr lang="en-AU"/>
          </a:p>
        </p:txBody>
      </p:sp>
      <p:sp>
        <p:nvSpPr>
          <p:cNvPr id="4" name="Footer Placeholder 3">
            <a:extLst>
              <a:ext uri="{FF2B5EF4-FFF2-40B4-BE49-F238E27FC236}">
                <a16:creationId xmlns:a16="http://schemas.microsoft.com/office/drawing/2014/main" id="{AD91399D-50A2-4209-A388-82C4017B23C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AF4C39A-E984-4FD8-945E-D0B874F041A8}"/>
              </a:ext>
            </a:extLst>
          </p:cNvPr>
          <p:cNvSpPr>
            <a:spLocks noGrp="1"/>
          </p:cNvSpPr>
          <p:nvPr>
            <p:ph type="sldNum" sz="quarter" idx="12"/>
          </p:nvPr>
        </p:nvSpPr>
        <p:spPr/>
        <p:txBody>
          <a:bodyPr/>
          <a:lstStyle/>
          <a:p>
            <a:fld id="{03380E4B-3C67-4D21-82BC-C3FA4B86FAEA}" type="slidenum">
              <a:rPr lang="en-AU" smtClean="0"/>
              <a:t>‹#›</a:t>
            </a:fld>
            <a:endParaRPr lang="en-AU"/>
          </a:p>
        </p:txBody>
      </p:sp>
    </p:spTree>
    <p:extLst>
      <p:ext uri="{BB962C8B-B14F-4D97-AF65-F5344CB8AC3E}">
        <p14:creationId xmlns:p14="http://schemas.microsoft.com/office/powerpoint/2010/main" val="4237917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422E1-AE5A-4BF0-AF2D-6C3555766ED3}"/>
              </a:ext>
            </a:extLst>
          </p:cNvPr>
          <p:cNvSpPr>
            <a:spLocks noGrp="1"/>
          </p:cNvSpPr>
          <p:nvPr>
            <p:ph type="dt" sz="half" idx="10"/>
          </p:nvPr>
        </p:nvSpPr>
        <p:spPr/>
        <p:txBody>
          <a:bodyPr/>
          <a:lstStyle/>
          <a:p>
            <a:fld id="{851F11D9-3EF7-4D34-8340-B5A7B29EFAE7}" type="datetimeFigureOut">
              <a:rPr lang="en-AU" smtClean="0"/>
              <a:t>23/07/2025</a:t>
            </a:fld>
            <a:endParaRPr lang="en-AU"/>
          </a:p>
        </p:txBody>
      </p:sp>
      <p:sp>
        <p:nvSpPr>
          <p:cNvPr id="3" name="Footer Placeholder 2">
            <a:extLst>
              <a:ext uri="{FF2B5EF4-FFF2-40B4-BE49-F238E27FC236}">
                <a16:creationId xmlns:a16="http://schemas.microsoft.com/office/drawing/2014/main" id="{8FF92B13-2FD6-4341-91D0-56193832960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7D195D5-06E3-4610-BA98-D4944F8C37CD}"/>
              </a:ext>
            </a:extLst>
          </p:cNvPr>
          <p:cNvSpPr>
            <a:spLocks noGrp="1"/>
          </p:cNvSpPr>
          <p:nvPr>
            <p:ph type="sldNum" sz="quarter" idx="12"/>
          </p:nvPr>
        </p:nvSpPr>
        <p:spPr/>
        <p:txBody>
          <a:bodyPr/>
          <a:lstStyle/>
          <a:p>
            <a:fld id="{03380E4B-3C67-4D21-82BC-C3FA4B86FAEA}" type="slidenum">
              <a:rPr lang="en-AU" smtClean="0"/>
              <a:t>‹#›</a:t>
            </a:fld>
            <a:endParaRPr lang="en-AU"/>
          </a:p>
        </p:txBody>
      </p:sp>
    </p:spTree>
    <p:extLst>
      <p:ext uri="{BB962C8B-B14F-4D97-AF65-F5344CB8AC3E}">
        <p14:creationId xmlns:p14="http://schemas.microsoft.com/office/powerpoint/2010/main" val="1939925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B84A-3862-428F-B5BD-34FB888538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FB41074-B2FE-45B3-8F3E-42E6D976C1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80E33B3-9AE5-4CD5-ACCD-778F6ECB0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BE76A6-815C-42A1-990A-CB414CE888C4}"/>
              </a:ext>
            </a:extLst>
          </p:cNvPr>
          <p:cNvSpPr>
            <a:spLocks noGrp="1"/>
          </p:cNvSpPr>
          <p:nvPr>
            <p:ph type="dt" sz="half" idx="10"/>
          </p:nvPr>
        </p:nvSpPr>
        <p:spPr/>
        <p:txBody>
          <a:bodyPr/>
          <a:lstStyle/>
          <a:p>
            <a:fld id="{851F11D9-3EF7-4D34-8340-B5A7B29EFAE7}" type="datetimeFigureOut">
              <a:rPr lang="en-AU" smtClean="0"/>
              <a:t>23/07/2025</a:t>
            </a:fld>
            <a:endParaRPr lang="en-AU"/>
          </a:p>
        </p:txBody>
      </p:sp>
      <p:sp>
        <p:nvSpPr>
          <p:cNvPr id="6" name="Footer Placeholder 5">
            <a:extLst>
              <a:ext uri="{FF2B5EF4-FFF2-40B4-BE49-F238E27FC236}">
                <a16:creationId xmlns:a16="http://schemas.microsoft.com/office/drawing/2014/main" id="{B9CFCE2B-8200-4062-80E0-87005F2CC33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5FC308B-498C-4048-9C91-536F54703A2B}"/>
              </a:ext>
            </a:extLst>
          </p:cNvPr>
          <p:cNvSpPr>
            <a:spLocks noGrp="1"/>
          </p:cNvSpPr>
          <p:nvPr>
            <p:ph type="sldNum" sz="quarter" idx="12"/>
          </p:nvPr>
        </p:nvSpPr>
        <p:spPr/>
        <p:txBody>
          <a:bodyPr/>
          <a:lstStyle/>
          <a:p>
            <a:fld id="{03380E4B-3C67-4D21-82BC-C3FA4B86FAEA}" type="slidenum">
              <a:rPr lang="en-AU" smtClean="0"/>
              <a:t>‹#›</a:t>
            </a:fld>
            <a:endParaRPr lang="en-AU"/>
          </a:p>
        </p:txBody>
      </p:sp>
    </p:spTree>
    <p:extLst>
      <p:ext uri="{BB962C8B-B14F-4D97-AF65-F5344CB8AC3E}">
        <p14:creationId xmlns:p14="http://schemas.microsoft.com/office/powerpoint/2010/main" val="384053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426C-97D1-A31B-03B4-5195811956E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A6F8BAB-8483-EB35-8E76-67EEEC8F5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C7ADFE-10E3-0076-C58C-20CB28322D55}"/>
              </a:ext>
            </a:extLst>
          </p:cNvPr>
          <p:cNvSpPr>
            <a:spLocks noGrp="1"/>
          </p:cNvSpPr>
          <p:nvPr>
            <p:ph type="dt" sz="half" idx="10"/>
          </p:nvPr>
        </p:nvSpPr>
        <p:spPr/>
        <p:txBody>
          <a:bodyPr/>
          <a:lstStyle/>
          <a:p>
            <a:fld id="{F5E70ADE-FEB2-498D-AC76-C44685FE605C}" type="datetimeFigureOut">
              <a:rPr lang="en-AU" smtClean="0"/>
              <a:t>23/07/2025</a:t>
            </a:fld>
            <a:endParaRPr lang="en-AU"/>
          </a:p>
        </p:txBody>
      </p:sp>
      <p:sp>
        <p:nvSpPr>
          <p:cNvPr id="5" name="Footer Placeholder 4">
            <a:extLst>
              <a:ext uri="{FF2B5EF4-FFF2-40B4-BE49-F238E27FC236}">
                <a16:creationId xmlns:a16="http://schemas.microsoft.com/office/drawing/2014/main" id="{81950AAE-4E5B-2ECE-1C4F-5BA5975A23E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3518764-70FE-B239-121C-BE63DA6AA53B}"/>
              </a:ext>
            </a:extLst>
          </p:cNvPr>
          <p:cNvSpPr>
            <a:spLocks noGrp="1"/>
          </p:cNvSpPr>
          <p:nvPr>
            <p:ph type="sldNum" sz="quarter" idx="12"/>
          </p:nvPr>
        </p:nvSpPr>
        <p:spPr/>
        <p:txBody>
          <a:bodyPr/>
          <a:lstStyle/>
          <a:p>
            <a:fld id="{04674DFC-FC52-421A-BE4C-AB7AE29E65B3}" type="slidenum">
              <a:rPr lang="en-AU" smtClean="0"/>
              <a:t>‹#›</a:t>
            </a:fld>
            <a:endParaRPr lang="en-AU"/>
          </a:p>
        </p:txBody>
      </p:sp>
    </p:spTree>
    <p:extLst>
      <p:ext uri="{BB962C8B-B14F-4D97-AF65-F5344CB8AC3E}">
        <p14:creationId xmlns:p14="http://schemas.microsoft.com/office/powerpoint/2010/main" val="2758873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E095-5890-4474-8C9E-04DB9C58A6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18AD0FF-3CF3-4CD7-A39E-77ED216967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4DB531A-95EA-4C51-9728-35690B6A2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251011-C4BA-4423-8D59-5BEDED65E0FC}"/>
              </a:ext>
            </a:extLst>
          </p:cNvPr>
          <p:cNvSpPr>
            <a:spLocks noGrp="1"/>
          </p:cNvSpPr>
          <p:nvPr>
            <p:ph type="dt" sz="half" idx="10"/>
          </p:nvPr>
        </p:nvSpPr>
        <p:spPr/>
        <p:txBody>
          <a:bodyPr/>
          <a:lstStyle/>
          <a:p>
            <a:fld id="{851F11D9-3EF7-4D34-8340-B5A7B29EFAE7}" type="datetimeFigureOut">
              <a:rPr lang="en-AU" smtClean="0"/>
              <a:t>23/07/2025</a:t>
            </a:fld>
            <a:endParaRPr lang="en-AU"/>
          </a:p>
        </p:txBody>
      </p:sp>
      <p:sp>
        <p:nvSpPr>
          <p:cNvPr id="6" name="Footer Placeholder 5">
            <a:extLst>
              <a:ext uri="{FF2B5EF4-FFF2-40B4-BE49-F238E27FC236}">
                <a16:creationId xmlns:a16="http://schemas.microsoft.com/office/drawing/2014/main" id="{152D02EA-7EC6-4321-ADC5-5A421F17FD6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3B12AAB-A485-42F7-9B30-4EE19114261E}"/>
              </a:ext>
            </a:extLst>
          </p:cNvPr>
          <p:cNvSpPr>
            <a:spLocks noGrp="1"/>
          </p:cNvSpPr>
          <p:nvPr>
            <p:ph type="sldNum" sz="quarter" idx="12"/>
          </p:nvPr>
        </p:nvSpPr>
        <p:spPr/>
        <p:txBody>
          <a:bodyPr/>
          <a:lstStyle/>
          <a:p>
            <a:fld id="{03380E4B-3C67-4D21-82BC-C3FA4B86FAEA}" type="slidenum">
              <a:rPr lang="en-AU" smtClean="0"/>
              <a:t>‹#›</a:t>
            </a:fld>
            <a:endParaRPr lang="en-AU"/>
          </a:p>
        </p:txBody>
      </p:sp>
    </p:spTree>
    <p:extLst>
      <p:ext uri="{BB962C8B-B14F-4D97-AF65-F5344CB8AC3E}">
        <p14:creationId xmlns:p14="http://schemas.microsoft.com/office/powerpoint/2010/main" val="1257069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7E53-7309-450B-AC8E-19A2AC1318F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5AB4A9B-134B-4D61-A234-518F3BA690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7B39F48-3F67-4A43-9140-EE0386D78A4B}"/>
              </a:ext>
            </a:extLst>
          </p:cNvPr>
          <p:cNvSpPr>
            <a:spLocks noGrp="1"/>
          </p:cNvSpPr>
          <p:nvPr>
            <p:ph type="dt" sz="half" idx="10"/>
          </p:nvPr>
        </p:nvSpPr>
        <p:spPr/>
        <p:txBody>
          <a:bodyPr/>
          <a:lstStyle/>
          <a:p>
            <a:fld id="{851F11D9-3EF7-4D34-8340-B5A7B29EFAE7}" type="datetimeFigureOut">
              <a:rPr lang="en-AU" smtClean="0"/>
              <a:t>23/07/2025</a:t>
            </a:fld>
            <a:endParaRPr lang="en-AU"/>
          </a:p>
        </p:txBody>
      </p:sp>
      <p:sp>
        <p:nvSpPr>
          <p:cNvPr id="5" name="Footer Placeholder 4">
            <a:extLst>
              <a:ext uri="{FF2B5EF4-FFF2-40B4-BE49-F238E27FC236}">
                <a16:creationId xmlns:a16="http://schemas.microsoft.com/office/drawing/2014/main" id="{EDAEE741-0C42-4A6F-91C3-255EDA6C454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CCE54C1-806E-4B0C-92A6-11B2A7E51EC8}"/>
              </a:ext>
            </a:extLst>
          </p:cNvPr>
          <p:cNvSpPr>
            <a:spLocks noGrp="1"/>
          </p:cNvSpPr>
          <p:nvPr>
            <p:ph type="sldNum" sz="quarter" idx="12"/>
          </p:nvPr>
        </p:nvSpPr>
        <p:spPr/>
        <p:txBody>
          <a:bodyPr/>
          <a:lstStyle/>
          <a:p>
            <a:fld id="{03380E4B-3C67-4D21-82BC-C3FA4B86FAEA}" type="slidenum">
              <a:rPr lang="en-AU" smtClean="0"/>
              <a:t>‹#›</a:t>
            </a:fld>
            <a:endParaRPr lang="en-AU"/>
          </a:p>
        </p:txBody>
      </p:sp>
    </p:spTree>
    <p:extLst>
      <p:ext uri="{BB962C8B-B14F-4D97-AF65-F5344CB8AC3E}">
        <p14:creationId xmlns:p14="http://schemas.microsoft.com/office/powerpoint/2010/main" val="3096072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0B3311-7A47-4727-938C-DFA968DCA7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C42ADAB-0372-45E3-80F4-6B6E4B1A6D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9567028-7DEA-44EE-91D8-11161B9639AD}"/>
              </a:ext>
            </a:extLst>
          </p:cNvPr>
          <p:cNvSpPr>
            <a:spLocks noGrp="1"/>
          </p:cNvSpPr>
          <p:nvPr>
            <p:ph type="dt" sz="half" idx="10"/>
          </p:nvPr>
        </p:nvSpPr>
        <p:spPr/>
        <p:txBody>
          <a:bodyPr/>
          <a:lstStyle/>
          <a:p>
            <a:fld id="{851F11D9-3EF7-4D34-8340-B5A7B29EFAE7}" type="datetimeFigureOut">
              <a:rPr lang="en-AU" smtClean="0"/>
              <a:t>23/07/2025</a:t>
            </a:fld>
            <a:endParaRPr lang="en-AU"/>
          </a:p>
        </p:txBody>
      </p:sp>
      <p:sp>
        <p:nvSpPr>
          <p:cNvPr id="5" name="Footer Placeholder 4">
            <a:extLst>
              <a:ext uri="{FF2B5EF4-FFF2-40B4-BE49-F238E27FC236}">
                <a16:creationId xmlns:a16="http://schemas.microsoft.com/office/drawing/2014/main" id="{D2837433-FE97-4C51-ADDF-D8DCFF7BA7D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0CB34FF-B2B1-43A5-B3ED-AE1E81AADE70}"/>
              </a:ext>
            </a:extLst>
          </p:cNvPr>
          <p:cNvSpPr>
            <a:spLocks noGrp="1"/>
          </p:cNvSpPr>
          <p:nvPr>
            <p:ph type="sldNum" sz="quarter" idx="12"/>
          </p:nvPr>
        </p:nvSpPr>
        <p:spPr/>
        <p:txBody>
          <a:bodyPr/>
          <a:lstStyle/>
          <a:p>
            <a:fld id="{03380E4B-3C67-4D21-82BC-C3FA4B86FAEA}" type="slidenum">
              <a:rPr lang="en-AU" smtClean="0"/>
              <a:t>‹#›</a:t>
            </a:fld>
            <a:endParaRPr lang="en-AU"/>
          </a:p>
        </p:txBody>
      </p:sp>
    </p:spTree>
    <p:extLst>
      <p:ext uri="{BB962C8B-B14F-4D97-AF65-F5344CB8AC3E}">
        <p14:creationId xmlns:p14="http://schemas.microsoft.com/office/powerpoint/2010/main" val="4275361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32513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1190625" y="1151929"/>
            <a:ext cx="9810800" cy="2321600"/>
          </a:xfrm>
          <a:prstGeom prst="rect">
            <a:avLst/>
          </a:prstGeom>
          <a:noFill/>
          <a:ln>
            <a:noFill/>
          </a:ln>
        </p:spPr>
        <p:txBody>
          <a:bodyPr spcFirstLastPara="1" wrap="square" lIns="58925" tIns="58925" rIns="58925" bIns="58925" anchor="b" anchorCtr="0">
            <a:noAutofit/>
          </a:bodyPr>
          <a:lstStyle>
            <a:lvl1pPr marL="0" marR="0" lvl="0" indent="0" algn="ctr" rtl="0">
              <a:lnSpc>
                <a:spcPct val="100000"/>
              </a:lnSpc>
              <a:spcBef>
                <a:spcPts val="0"/>
              </a:spcBef>
              <a:spcAft>
                <a:spcPts val="0"/>
              </a:spcAft>
              <a:buSzPts val="900"/>
              <a:buNone/>
              <a:defRPr sz="6933"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SzPts val="900"/>
              <a:buNone/>
              <a:defRPr sz="6933"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SzPts val="900"/>
              <a:buNone/>
              <a:defRPr sz="6933"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SzPts val="900"/>
              <a:buNone/>
              <a:defRPr sz="6933"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SzPts val="900"/>
              <a:buNone/>
              <a:defRPr sz="6933"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SzPts val="900"/>
              <a:buNone/>
              <a:defRPr sz="6933"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SzPts val="900"/>
              <a:buNone/>
              <a:defRPr sz="6933"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SzPts val="900"/>
              <a:buNone/>
              <a:defRPr sz="6933"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SzPts val="900"/>
              <a:buNone/>
              <a:defRPr sz="6933" b="0" i="0" u="none" strike="noStrike" cap="none">
                <a:solidFill>
                  <a:srgbClr val="000000"/>
                </a:solidFill>
                <a:latin typeface="Helvetica Neue"/>
                <a:ea typeface="Helvetica Neue"/>
                <a:cs typeface="Helvetica Neue"/>
                <a:sym typeface="Helvetica Neue"/>
              </a:defRPr>
            </a:lvl9pPr>
          </a:lstStyle>
          <a:p>
            <a:endParaRPr/>
          </a:p>
        </p:txBody>
      </p:sp>
      <p:sp>
        <p:nvSpPr>
          <p:cNvPr id="10" name="Google Shape;10;p2"/>
          <p:cNvSpPr txBox="1">
            <a:spLocks noGrp="1"/>
          </p:cNvSpPr>
          <p:nvPr>
            <p:ph type="body" idx="1"/>
          </p:nvPr>
        </p:nvSpPr>
        <p:spPr>
          <a:xfrm>
            <a:off x="1190625" y="3536156"/>
            <a:ext cx="9810800" cy="794800"/>
          </a:xfrm>
          <a:prstGeom prst="rect">
            <a:avLst/>
          </a:prstGeom>
          <a:noFill/>
          <a:ln>
            <a:noFill/>
          </a:ln>
        </p:spPr>
        <p:txBody>
          <a:bodyPr spcFirstLastPara="1" wrap="square" lIns="58925" tIns="58925" rIns="58925" bIns="58925" anchor="t" anchorCtr="0">
            <a:noAutofit/>
          </a:bodyPr>
          <a:lstStyle>
            <a:lvl1pPr marL="609585" marR="0" lvl="0" indent="-304792" algn="l" rtl="0">
              <a:lnSpc>
                <a:spcPct val="100000"/>
              </a:lnSpc>
              <a:spcBef>
                <a:spcPts val="3600"/>
              </a:spcBef>
              <a:spcAft>
                <a:spcPts val="0"/>
              </a:spcAft>
              <a:buSzPts val="900"/>
              <a:buNone/>
              <a:defRPr sz="3067" b="0" i="0" u="none" strike="noStrike" cap="none">
                <a:solidFill>
                  <a:srgbClr val="000000"/>
                </a:solidFill>
                <a:latin typeface="Helvetica Neue"/>
                <a:ea typeface="Helvetica Neue"/>
                <a:cs typeface="Helvetica Neue"/>
                <a:sym typeface="Helvetica Neue"/>
              </a:defRPr>
            </a:lvl1pPr>
            <a:lvl2pPr marL="1219170" marR="0" lvl="1" indent="-304792" algn="l" rtl="0">
              <a:lnSpc>
                <a:spcPct val="100000"/>
              </a:lnSpc>
              <a:spcBef>
                <a:spcPts val="3600"/>
              </a:spcBef>
              <a:spcAft>
                <a:spcPts val="0"/>
              </a:spcAft>
              <a:buSzPts val="900"/>
              <a:buNone/>
              <a:defRPr sz="3067" b="0" i="0" u="none" strike="noStrike" cap="none">
                <a:solidFill>
                  <a:srgbClr val="000000"/>
                </a:solidFill>
                <a:latin typeface="Helvetica Neue"/>
                <a:ea typeface="Helvetica Neue"/>
                <a:cs typeface="Helvetica Neue"/>
                <a:sym typeface="Helvetica Neue"/>
              </a:defRPr>
            </a:lvl2pPr>
            <a:lvl3pPr marL="1828754" marR="0" lvl="2" indent="-304792" algn="l" rtl="0">
              <a:lnSpc>
                <a:spcPct val="100000"/>
              </a:lnSpc>
              <a:spcBef>
                <a:spcPts val="3600"/>
              </a:spcBef>
              <a:spcAft>
                <a:spcPts val="0"/>
              </a:spcAft>
              <a:buSzPts val="900"/>
              <a:buNone/>
              <a:defRPr sz="3067" b="0" i="0" u="none" strike="noStrike" cap="none">
                <a:solidFill>
                  <a:srgbClr val="000000"/>
                </a:solidFill>
                <a:latin typeface="Helvetica Neue"/>
                <a:ea typeface="Helvetica Neue"/>
                <a:cs typeface="Helvetica Neue"/>
                <a:sym typeface="Helvetica Neue"/>
              </a:defRPr>
            </a:lvl3pPr>
            <a:lvl4pPr marL="2438339" marR="0" lvl="3" indent="-304792" algn="l" rtl="0">
              <a:lnSpc>
                <a:spcPct val="100000"/>
              </a:lnSpc>
              <a:spcBef>
                <a:spcPts val="3600"/>
              </a:spcBef>
              <a:spcAft>
                <a:spcPts val="0"/>
              </a:spcAft>
              <a:buSzPts val="900"/>
              <a:buNone/>
              <a:defRPr sz="3067" b="0" i="0" u="none" strike="noStrike" cap="none">
                <a:solidFill>
                  <a:srgbClr val="000000"/>
                </a:solidFill>
                <a:latin typeface="Helvetica Neue"/>
                <a:ea typeface="Helvetica Neue"/>
                <a:cs typeface="Helvetica Neue"/>
                <a:sym typeface="Helvetica Neue"/>
              </a:defRPr>
            </a:lvl4pPr>
            <a:lvl5pPr marL="3047924" marR="0" lvl="4" indent="-304792" algn="l" rtl="0">
              <a:lnSpc>
                <a:spcPct val="100000"/>
              </a:lnSpc>
              <a:spcBef>
                <a:spcPts val="3600"/>
              </a:spcBef>
              <a:spcAft>
                <a:spcPts val="0"/>
              </a:spcAft>
              <a:buSzPts val="900"/>
              <a:buNone/>
              <a:defRPr sz="3067" b="0" i="0" u="none" strike="noStrike" cap="none">
                <a:solidFill>
                  <a:srgbClr val="000000"/>
                </a:solidFill>
                <a:latin typeface="Helvetica Neue"/>
                <a:ea typeface="Helvetica Neue"/>
                <a:cs typeface="Helvetica Neue"/>
                <a:sym typeface="Helvetica Neue"/>
              </a:defRPr>
            </a:lvl5pPr>
            <a:lvl6pPr marL="3657509" marR="0" lvl="5" indent="-304792" algn="l" rtl="0">
              <a:lnSpc>
                <a:spcPct val="100000"/>
              </a:lnSpc>
              <a:spcBef>
                <a:spcPts val="3600"/>
              </a:spcBef>
              <a:spcAft>
                <a:spcPts val="0"/>
              </a:spcAft>
              <a:buSzPts val="900"/>
              <a:buNone/>
              <a:defRPr sz="3067" b="0" i="0" u="none" strike="noStrike" cap="none">
                <a:solidFill>
                  <a:srgbClr val="000000"/>
                </a:solidFill>
                <a:latin typeface="Helvetica Neue"/>
                <a:ea typeface="Helvetica Neue"/>
                <a:cs typeface="Helvetica Neue"/>
                <a:sym typeface="Helvetica Neue"/>
              </a:defRPr>
            </a:lvl6pPr>
            <a:lvl7pPr marL="4267093" marR="0" lvl="6" indent="-304792" algn="l" rtl="0">
              <a:lnSpc>
                <a:spcPct val="100000"/>
              </a:lnSpc>
              <a:spcBef>
                <a:spcPts val="3600"/>
              </a:spcBef>
              <a:spcAft>
                <a:spcPts val="0"/>
              </a:spcAft>
              <a:buSzPts val="900"/>
              <a:buNone/>
              <a:defRPr sz="3067" b="0" i="0" u="none" strike="noStrike" cap="none">
                <a:solidFill>
                  <a:srgbClr val="000000"/>
                </a:solidFill>
                <a:latin typeface="Helvetica Neue"/>
                <a:ea typeface="Helvetica Neue"/>
                <a:cs typeface="Helvetica Neue"/>
                <a:sym typeface="Helvetica Neue"/>
              </a:defRPr>
            </a:lvl7pPr>
            <a:lvl8pPr marL="4876678" marR="0" lvl="7" indent="-304792" algn="l" rtl="0">
              <a:lnSpc>
                <a:spcPct val="100000"/>
              </a:lnSpc>
              <a:spcBef>
                <a:spcPts val="3600"/>
              </a:spcBef>
              <a:spcAft>
                <a:spcPts val="0"/>
              </a:spcAft>
              <a:buSzPts val="900"/>
              <a:buNone/>
              <a:defRPr sz="3067" b="0" i="0" u="none" strike="noStrike" cap="none">
                <a:solidFill>
                  <a:srgbClr val="000000"/>
                </a:solidFill>
                <a:latin typeface="Helvetica Neue"/>
                <a:ea typeface="Helvetica Neue"/>
                <a:cs typeface="Helvetica Neue"/>
                <a:sym typeface="Helvetica Neue"/>
              </a:defRPr>
            </a:lvl8pPr>
            <a:lvl9pPr marL="5486263" marR="0" lvl="8" indent="-304792" algn="l" rtl="0">
              <a:lnSpc>
                <a:spcPct val="100000"/>
              </a:lnSpc>
              <a:spcBef>
                <a:spcPts val="3600"/>
              </a:spcBef>
              <a:spcAft>
                <a:spcPts val="0"/>
              </a:spcAft>
              <a:buSzPts val="900"/>
              <a:buNone/>
              <a:defRPr sz="3067" b="0" i="0" u="none" strike="noStrike" cap="none">
                <a:solidFill>
                  <a:srgbClr val="000000"/>
                </a:solidFill>
                <a:latin typeface="Helvetica Neue"/>
                <a:ea typeface="Helvetica Neue"/>
                <a:cs typeface="Helvetica Neue"/>
                <a:sym typeface="Helvetica Neue"/>
              </a:defRPr>
            </a:lvl9pPr>
          </a:lstStyle>
          <a:p>
            <a:endParaRPr/>
          </a:p>
        </p:txBody>
      </p:sp>
      <p:sp>
        <p:nvSpPr>
          <p:cNvPr id="11" name="Google Shape;11;p2"/>
          <p:cNvSpPr txBox="1">
            <a:spLocks noGrp="1"/>
          </p:cNvSpPr>
          <p:nvPr>
            <p:ph type="dt" idx="10"/>
          </p:nvPr>
        </p:nvSpPr>
        <p:spPr>
          <a:xfrm>
            <a:off x="0" y="0"/>
            <a:ext cx="2812400" cy="2109200"/>
          </a:xfrm>
          <a:prstGeom prst="rect">
            <a:avLst/>
          </a:prstGeom>
          <a:noFill/>
          <a:ln>
            <a:noFill/>
          </a:ln>
        </p:spPr>
        <p:txBody>
          <a:bodyPr spcFirstLastPara="1" wrap="square" lIns="58925" tIns="58925" rIns="58925" bIns="58925" anchor="t" anchorCtr="0">
            <a:noAutofit/>
          </a:bodyPr>
          <a:lstStyle>
            <a:lvl1pPr marL="0" marR="0" lvl="0"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1pPr>
            <a:lvl2pPr marL="203195" marR="0" lvl="1"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2pPr>
            <a:lvl3pPr marL="389457" marR="0" lvl="2"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3pPr>
            <a:lvl4pPr marL="592652" marR="0" lvl="3"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4pPr>
            <a:lvl5pPr marL="778914" marR="0" lvl="4"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5pPr>
            <a:lvl6pPr marL="982109" marR="0" lvl="5"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6pPr>
            <a:lvl7pPr marL="1371566" marR="0" lvl="6"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7pPr>
            <a:lvl8pPr marL="1964218" marR="0" lvl="7"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8pPr>
            <a:lvl9pPr marL="2743131" marR="0" lvl="8"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9pPr>
          </a:lstStyle>
          <a:p>
            <a:endParaRPr/>
          </a:p>
        </p:txBody>
      </p:sp>
      <p:sp>
        <p:nvSpPr>
          <p:cNvPr id="12" name="Google Shape;12;p2"/>
          <p:cNvSpPr txBox="1">
            <a:spLocks noGrp="1"/>
          </p:cNvSpPr>
          <p:nvPr>
            <p:ph type="ftr" idx="11"/>
          </p:nvPr>
        </p:nvSpPr>
        <p:spPr>
          <a:xfrm>
            <a:off x="0" y="0"/>
            <a:ext cx="2812400" cy="2109200"/>
          </a:xfrm>
          <a:prstGeom prst="rect">
            <a:avLst/>
          </a:prstGeom>
          <a:noFill/>
          <a:ln>
            <a:noFill/>
          </a:ln>
        </p:spPr>
        <p:txBody>
          <a:bodyPr spcFirstLastPara="1" wrap="square" lIns="58925" tIns="58925" rIns="58925" bIns="58925" anchor="t" anchorCtr="0">
            <a:noAutofit/>
          </a:bodyPr>
          <a:lstStyle>
            <a:lvl1pPr marL="0" marR="0" lvl="0"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1pPr>
            <a:lvl2pPr marL="203195" marR="0" lvl="1"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2pPr>
            <a:lvl3pPr marL="389457" marR="0" lvl="2"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3pPr>
            <a:lvl4pPr marL="592652" marR="0" lvl="3"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4pPr>
            <a:lvl5pPr marL="778914" marR="0" lvl="4"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5pPr>
            <a:lvl6pPr marL="982109" marR="0" lvl="5"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6pPr>
            <a:lvl7pPr marL="1371566" marR="0" lvl="6"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7pPr>
            <a:lvl8pPr marL="1964218" marR="0" lvl="7"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8pPr>
            <a:lvl9pPr marL="2743131" marR="0" lvl="8" indent="0" algn="ctr" rtl="0">
              <a:lnSpc>
                <a:spcPct val="100000"/>
              </a:lnSpc>
              <a:spcBef>
                <a:spcPts val="0"/>
              </a:spcBef>
              <a:spcAft>
                <a:spcPts val="0"/>
              </a:spcAft>
              <a:buSzPts val="900"/>
              <a:buNone/>
              <a:defRPr sz="3067" b="0" i="0" u="none" strike="noStrike" cap="none">
                <a:solidFill>
                  <a:srgbClr val="000000"/>
                </a:solidFill>
                <a:latin typeface="Helvetica Neue"/>
                <a:ea typeface="Helvetica Neue"/>
                <a:cs typeface="Helvetica Neue"/>
                <a:sym typeface="Helvetica Neue"/>
              </a:defRPr>
            </a:lvl9pPr>
          </a:lstStyle>
          <a:p>
            <a:endParaRPr/>
          </a:p>
        </p:txBody>
      </p:sp>
      <p:sp>
        <p:nvSpPr>
          <p:cNvPr id="13" name="Google Shape;13;p2"/>
          <p:cNvSpPr txBox="1">
            <a:spLocks noGrp="1"/>
          </p:cNvSpPr>
          <p:nvPr>
            <p:ph type="sldNum" idx="12"/>
          </p:nvPr>
        </p:nvSpPr>
        <p:spPr>
          <a:xfrm>
            <a:off x="0" y="0"/>
            <a:ext cx="2812400" cy="2109200"/>
          </a:xfrm>
          <a:prstGeom prst="rect">
            <a:avLst/>
          </a:prstGeom>
          <a:noFill/>
          <a:ln>
            <a:noFill/>
          </a:ln>
        </p:spPr>
        <p:txBody>
          <a:bodyPr spcFirstLastPara="1" wrap="square" lIns="58925" tIns="29450" rIns="58925" bIns="29450" anchor="t" anchorCtr="0">
            <a:noAutofit/>
          </a:bodyPr>
          <a:lstStyle>
            <a:lvl1pPr marL="0" marR="0" lvl="0" indent="0" algn="ctr" rtl="0">
              <a:lnSpc>
                <a:spcPct val="100000"/>
              </a:lnSpc>
              <a:spcBef>
                <a:spcPts val="0"/>
              </a:spcBef>
              <a:spcAft>
                <a:spcPts val="0"/>
              </a:spcAft>
              <a:buNone/>
              <a:defRPr sz="3067"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None/>
              <a:defRPr sz="3067"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None/>
              <a:defRPr sz="3067"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None/>
              <a:defRPr sz="3067"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None/>
              <a:defRPr sz="3067"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None/>
              <a:defRPr sz="3067"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None/>
              <a:defRPr sz="3067"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None/>
              <a:defRPr sz="3067"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None/>
              <a:defRPr sz="3067"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sz="1200">
              <a:latin typeface="Arial"/>
              <a:ea typeface="Arial"/>
              <a:cs typeface="Arial"/>
              <a:sym typeface="Arial"/>
            </a:endParaRPr>
          </a:p>
        </p:txBody>
      </p:sp>
    </p:spTree>
    <p:extLst>
      <p:ext uri="{BB962C8B-B14F-4D97-AF65-F5344CB8AC3E}">
        <p14:creationId xmlns:p14="http://schemas.microsoft.com/office/powerpoint/2010/main" val="3940960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2" b="0" i="0">
                <a:solidFill>
                  <a:schemeClr val="tx1"/>
                </a:solidFill>
                <a:latin typeface="Arial Black"/>
                <a:cs typeface="Arial Black"/>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789" b="0" i="0">
                <a:solidFill>
                  <a:schemeClr val="tx1"/>
                </a:solidFill>
                <a:latin typeface="Verdana"/>
                <a:cs typeface="Verdana"/>
              </a:defRPr>
            </a:lvl1pPr>
          </a:lstStyle>
          <a:p>
            <a:pPr marL="7701">
              <a:spcBef>
                <a:spcPts val="206"/>
              </a:spcBef>
            </a:pPr>
            <a:r>
              <a:rPr lang="en-AU" spc="-6"/>
              <a:t>cpdmate.</a:t>
            </a:r>
            <a:r>
              <a:rPr lang="en-AU" spc="-6">
                <a:latin typeface="Arial Black"/>
                <a:cs typeface="Arial Black"/>
              </a:rPr>
              <a:t>app</a:t>
            </a:r>
            <a:endParaRPr lang="en-AU" spc="-6" dirty="0">
              <a:latin typeface="Arial Black"/>
              <a:cs typeface="Arial Black"/>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9948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519"/>
          </a:xfrm>
          <a:prstGeom prst="rect">
            <a:avLst/>
          </a:prstGeom>
        </p:spPr>
      </p:pic>
      <p:pic>
        <p:nvPicPr>
          <p:cNvPr id="17" name="bg object 17"/>
          <p:cNvPicPr/>
          <p:nvPr/>
        </p:nvPicPr>
        <p:blipFill>
          <a:blip r:embed="rId3" cstate="print"/>
          <a:stretch>
            <a:fillRect/>
          </a:stretch>
        </p:blipFill>
        <p:spPr>
          <a:xfrm>
            <a:off x="888753" y="5741867"/>
            <a:ext cx="1428800" cy="470017"/>
          </a:xfrm>
          <a:prstGeom prst="rect">
            <a:avLst/>
          </a:prstGeom>
        </p:spPr>
      </p:pic>
      <p:sp>
        <p:nvSpPr>
          <p:cNvPr id="18" name="bg object 18"/>
          <p:cNvSpPr/>
          <p:nvPr/>
        </p:nvSpPr>
        <p:spPr>
          <a:xfrm>
            <a:off x="659072" y="5905067"/>
            <a:ext cx="195241"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2" name="Holder 2"/>
          <p:cNvSpPr>
            <a:spLocks noGrp="1"/>
          </p:cNvSpPr>
          <p:nvPr>
            <p:ph type="ctrTitle"/>
          </p:nvPr>
        </p:nvSpPr>
        <p:spPr>
          <a:xfrm>
            <a:off x="3987973" y="1670096"/>
            <a:ext cx="4216055" cy="554319"/>
          </a:xfrm>
          <a:prstGeom prst="rect">
            <a:avLst/>
          </a:prstGeom>
        </p:spPr>
        <p:txBody>
          <a:bodyPr wrap="square" lIns="0" tIns="0" rIns="0" bIns="0">
            <a:spAutoFit/>
          </a:bodyPr>
          <a:lstStyle>
            <a:lvl1pPr>
              <a:defRPr sz="4002" b="0" i="0">
                <a:solidFill>
                  <a:schemeClr val="tx1"/>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319126"/>
          </a:xfrm>
          <a:prstGeom prst="rect">
            <a:avLst/>
          </a:prstGeom>
        </p:spPr>
        <p:txBody>
          <a:bodyPr wrap="square" lIns="0" tIns="0" rIns="0" bIns="0">
            <a:spAutoFit/>
          </a:bodyPr>
          <a:lstStyle>
            <a:lvl1pPr>
              <a:defRPr sz="2304" b="0" i="0">
                <a:solidFill>
                  <a:schemeClr val="tx1"/>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defRPr sz="1789" b="0" i="0">
                <a:solidFill>
                  <a:schemeClr val="tx1"/>
                </a:solidFill>
                <a:latin typeface="Verdana"/>
                <a:cs typeface="Verdana"/>
              </a:defRPr>
            </a:lvl1pPr>
          </a:lstStyle>
          <a:p>
            <a:pPr marL="7701">
              <a:spcBef>
                <a:spcPts val="206"/>
              </a:spcBef>
            </a:pPr>
            <a:r>
              <a:rPr lang="en-AU" spc="-6"/>
              <a:t>cpdmate.</a:t>
            </a:r>
            <a:r>
              <a:rPr lang="en-AU" spc="-6">
                <a:latin typeface="Arial Black"/>
                <a:cs typeface="Arial Black"/>
              </a:rPr>
              <a:t>app</a:t>
            </a:r>
            <a:endParaRPr lang="en-AU" spc="-6" dirty="0">
              <a:latin typeface="Arial Black"/>
              <a:cs typeface="Arial Black"/>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1130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EFFE-29D9-64B1-A6BA-F44CC65D28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569AA72-1C93-C65A-9C46-1A536FCECC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AF12D0-783B-B7F7-49D0-1804E6B9CC29}"/>
              </a:ext>
            </a:extLst>
          </p:cNvPr>
          <p:cNvSpPr>
            <a:spLocks noGrp="1"/>
          </p:cNvSpPr>
          <p:nvPr>
            <p:ph type="dt" sz="half" idx="10"/>
          </p:nvPr>
        </p:nvSpPr>
        <p:spPr/>
        <p:txBody>
          <a:bodyPr/>
          <a:lstStyle/>
          <a:p>
            <a:fld id="{F5E70ADE-FEB2-498D-AC76-C44685FE605C}" type="datetimeFigureOut">
              <a:rPr lang="en-AU" smtClean="0"/>
              <a:t>23/07/2025</a:t>
            </a:fld>
            <a:endParaRPr lang="en-AU"/>
          </a:p>
        </p:txBody>
      </p:sp>
      <p:sp>
        <p:nvSpPr>
          <p:cNvPr id="5" name="Footer Placeholder 4">
            <a:extLst>
              <a:ext uri="{FF2B5EF4-FFF2-40B4-BE49-F238E27FC236}">
                <a16:creationId xmlns:a16="http://schemas.microsoft.com/office/drawing/2014/main" id="{A158BB5F-4741-4C5F-1CE7-0C46AA5E010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5A78563-9680-6D49-6D80-640C5D66A1CD}"/>
              </a:ext>
            </a:extLst>
          </p:cNvPr>
          <p:cNvSpPr>
            <a:spLocks noGrp="1"/>
          </p:cNvSpPr>
          <p:nvPr>
            <p:ph type="sldNum" sz="quarter" idx="12"/>
          </p:nvPr>
        </p:nvSpPr>
        <p:spPr/>
        <p:txBody>
          <a:bodyPr/>
          <a:lstStyle/>
          <a:p>
            <a:fld id="{04674DFC-FC52-421A-BE4C-AB7AE29E65B3}" type="slidenum">
              <a:rPr lang="en-AU" smtClean="0"/>
              <a:t>‹#›</a:t>
            </a:fld>
            <a:endParaRPr lang="en-AU"/>
          </a:p>
        </p:txBody>
      </p:sp>
    </p:spTree>
    <p:extLst>
      <p:ext uri="{BB962C8B-B14F-4D97-AF65-F5344CB8AC3E}">
        <p14:creationId xmlns:p14="http://schemas.microsoft.com/office/powerpoint/2010/main" val="1351561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34B0-2D62-8937-8B3A-3696CE6A911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B405665-7642-B752-F75F-2007CDB4DB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BD78A4C-4CDE-BAC6-FDA3-D76B3D5C10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E3D4FAC-D1AA-03B5-A2BE-CE0D9D9611DC}"/>
              </a:ext>
            </a:extLst>
          </p:cNvPr>
          <p:cNvSpPr>
            <a:spLocks noGrp="1"/>
          </p:cNvSpPr>
          <p:nvPr>
            <p:ph type="dt" sz="half" idx="10"/>
          </p:nvPr>
        </p:nvSpPr>
        <p:spPr/>
        <p:txBody>
          <a:bodyPr/>
          <a:lstStyle/>
          <a:p>
            <a:fld id="{F5E70ADE-FEB2-498D-AC76-C44685FE605C}" type="datetimeFigureOut">
              <a:rPr lang="en-AU" smtClean="0"/>
              <a:t>23/07/2025</a:t>
            </a:fld>
            <a:endParaRPr lang="en-AU"/>
          </a:p>
        </p:txBody>
      </p:sp>
      <p:sp>
        <p:nvSpPr>
          <p:cNvPr id="6" name="Footer Placeholder 5">
            <a:extLst>
              <a:ext uri="{FF2B5EF4-FFF2-40B4-BE49-F238E27FC236}">
                <a16:creationId xmlns:a16="http://schemas.microsoft.com/office/drawing/2014/main" id="{A5F6076D-26A4-95E5-756B-AA575C7309D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967F821-E5C8-DF46-A1F5-A3522C35B0EA}"/>
              </a:ext>
            </a:extLst>
          </p:cNvPr>
          <p:cNvSpPr>
            <a:spLocks noGrp="1"/>
          </p:cNvSpPr>
          <p:nvPr>
            <p:ph type="sldNum" sz="quarter" idx="12"/>
          </p:nvPr>
        </p:nvSpPr>
        <p:spPr/>
        <p:txBody>
          <a:bodyPr/>
          <a:lstStyle/>
          <a:p>
            <a:fld id="{04674DFC-FC52-421A-BE4C-AB7AE29E65B3}" type="slidenum">
              <a:rPr lang="en-AU" smtClean="0"/>
              <a:t>‹#›</a:t>
            </a:fld>
            <a:endParaRPr lang="en-AU"/>
          </a:p>
        </p:txBody>
      </p:sp>
    </p:spTree>
    <p:extLst>
      <p:ext uri="{BB962C8B-B14F-4D97-AF65-F5344CB8AC3E}">
        <p14:creationId xmlns:p14="http://schemas.microsoft.com/office/powerpoint/2010/main" val="4014862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C5BC-7692-18A3-CB20-E5C9083F2B2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D3E7FCA-4BA9-53EB-78FC-21CDFFB8FC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A0933-2346-1F2C-3BB9-AE9460A59D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B93A984-6D3E-5CA2-7920-0259C03A91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A7F55F-C2C6-01BD-B479-471C57177B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B2143B5-9C2A-4075-DF17-B0EB6C7C3CAC}"/>
              </a:ext>
            </a:extLst>
          </p:cNvPr>
          <p:cNvSpPr>
            <a:spLocks noGrp="1"/>
          </p:cNvSpPr>
          <p:nvPr>
            <p:ph type="dt" sz="half" idx="10"/>
          </p:nvPr>
        </p:nvSpPr>
        <p:spPr/>
        <p:txBody>
          <a:bodyPr/>
          <a:lstStyle/>
          <a:p>
            <a:fld id="{F5E70ADE-FEB2-498D-AC76-C44685FE605C}" type="datetimeFigureOut">
              <a:rPr lang="en-AU" smtClean="0"/>
              <a:t>23/07/2025</a:t>
            </a:fld>
            <a:endParaRPr lang="en-AU"/>
          </a:p>
        </p:txBody>
      </p:sp>
      <p:sp>
        <p:nvSpPr>
          <p:cNvPr id="8" name="Footer Placeholder 7">
            <a:extLst>
              <a:ext uri="{FF2B5EF4-FFF2-40B4-BE49-F238E27FC236}">
                <a16:creationId xmlns:a16="http://schemas.microsoft.com/office/drawing/2014/main" id="{81AB48B3-3A30-E3FD-7853-0E28A128788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BFC245D-98A7-933C-8168-AF88678153BB}"/>
              </a:ext>
            </a:extLst>
          </p:cNvPr>
          <p:cNvSpPr>
            <a:spLocks noGrp="1"/>
          </p:cNvSpPr>
          <p:nvPr>
            <p:ph type="sldNum" sz="quarter" idx="12"/>
          </p:nvPr>
        </p:nvSpPr>
        <p:spPr/>
        <p:txBody>
          <a:bodyPr/>
          <a:lstStyle/>
          <a:p>
            <a:fld id="{04674DFC-FC52-421A-BE4C-AB7AE29E65B3}" type="slidenum">
              <a:rPr lang="en-AU" smtClean="0"/>
              <a:t>‹#›</a:t>
            </a:fld>
            <a:endParaRPr lang="en-AU"/>
          </a:p>
        </p:txBody>
      </p:sp>
    </p:spTree>
    <p:extLst>
      <p:ext uri="{BB962C8B-B14F-4D97-AF65-F5344CB8AC3E}">
        <p14:creationId xmlns:p14="http://schemas.microsoft.com/office/powerpoint/2010/main" val="1217332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261B9-98EB-FAF1-4F59-8F21E2E6E5B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F66E473-8479-9BAE-868E-90F6381421E5}"/>
              </a:ext>
            </a:extLst>
          </p:cNvPr>
          <p:cNvSpPr>
            <a:spLocks noGrp="1"/>
          </p:cNvSpPr>
          <p:nvPr>
            <p:ph type="dt" sz="half" idx="10"/>
          </p:nvPr>
        </p:nvSpPr>
        <p:spPr/>
        <p:txBody>
          <a:bodyPr/>
          <a:lstStyle/>
          <a:p>
            <a:fld id="{F5E70ADE-FEB2-498D-AC76-C44685FE605C}" type="datetimeFigureOut">
              <a:rPr lang="en-AU" smtClean="0"/>
              <a:t>23/07/2025</a:t>
            </a:fld>
            <a:endParaRPr lang="en-AU"/>
          </a:p>
        </p:txBody>
      </p:sp>
      <p:sp>
        <p:nvSpPr>
          <p:cNvPr id="4" name="Footer Placeholder 3">
            <a:extLst>
              <a:ext uri="{FF2B5EF4-FFF2-40B4-BE49-F238E27FC236}">
                <a16:creationId xmlns:a16="http://schemas.microsoft.com/office/drawing/2014/main" id="{F5FC96D8-24BC-50FF-5827-2082EAA2B60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58A6388-F928-E4AE-AF0E-156F9ADB7C35}"/>
              </a:ext>
            </a:extLst>
          </p:cNvPr>
          <p:cNvSpPr>
            <a:spLocks noGrp="1"/>
          </p:cNvSpPr>
          <p:nvPr>
            <p:ph type="sldNum" sz="quarter" idx="12"/>
          </p:nvPr>
        </p:nvSpPr>
        <p:spPr/>
        <p:txBody>
          <a:bodyPr/>
          <a:lstStyle/>
          <a:p>
            <a:fld id="{04674DFC-FC52-421A-BE4C-AB7AE29E65B3}" type="slidenum">
              <a:rPr lang="en-AU" smtClean="0"/>
              <a:t>‹#›</a:t>
            </a:fld>
            <a:endParaRPr lang="en-AU"/>
          </a:p>
        </p:txBody>
      </p:sp>
    </p:spTree>
    <p:extLst>
      <p:ext uri="{BB962C8B-B14F-4D97-AF65-F5344CB8AC3E}">
        <p14:creationId xmlns:p14="http://schemas.microsoft.com/office/powerpoint/2010/main" val="2615666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A2DDE6-5C94-A7E1-19C7-7A5AD7B89CAF}"/>
              </a:ext>
            </a:extLst>
          </p:cNvPr>
          <p:cNvSpPr>
            <a:spLocks noGrp="1"/>
          </p:cNvSpPr>
          <p:nvPr>
            <p:ph type="dt" sz="half" idx="10"/>
          </p:nvPr>
        </p:nvSpPr>
        <p:spPr/>
        <p:txBody>
          <a:bodyPr/>
          <a:lstStyle/>
          <a:p>
            <a:fld id="{F5E70ADE-FEB2-498D-AC76-C44685FE605C}" type="datetimeFigureOut">
              <a:rPr lang="en-AU" smtClean="0"/>
              <a:t>23/07/2025</a:t>
            </a:fld>
            <a:endParaRPr lang="en-AU"/>
          </a:p>
        </p:txBody>
      </p:sp>
      <p:sp>
        <p:nvSpPr>
          <p:cNvPr id="3" name="Footer Placeholder 2">
            <a:extLst>
              <a:ext uri="{FF2B5EF4-FFF2-40B4-BE49-F238E27FC236}">
                <a16:creationId xmlns:a16="http://schemas.microsoft.com/office/drawing/2014/main" id="{C39DAFC4-63ED-B6B8-F896-E6882176523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5288600-F93B-F3CF-6538-0F881E3FAA46}"/>
              </a:ext>
            </a:extLst>
          </p:cNvPr>
          <p:cNvSpPr>
            <a:spLocks noGrp="1"/>
          </p:cNvSpPr>
          <p:nvPr>
            <p:ph type="sldNum" sz="quarter" idx="12"/>
          </p:nvPr>
        </p:nvSpPr>
        <p:spPr/>
        <p:txBody>
          <a:bodyPr/>
          <a:lstStyle/>
          <a:p>
            <a:fld id="{04674DFC-FC52-421A-BE4C-AB7AE29E65B3}" type="slidenum">
              <a:rPr lang="en-AU" smtClean="0"/>
              <a:t>‹#›</a:t>
            </a:fld>
            <a:endParaRPr lang="en-AU"/>
          </a:p>
        </p:txBody>
      </p:sp>
    </p:spTree>
    <p:extLst>
      <p:ext uri="{BB962C8B-B14F-4D97-AF65-F5344CB8AC3E}">
        <p14:creationId xmlns:p14="http://schemas.microsoft.com/office/powerpoint/2010/main" val="278275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8853-E830-6858-828F-C77BAA138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6E36366-2414-4182-59A3-585BF6A3AA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857F6A6-C927-271D-47DE-5C2D4079F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1F6451-FD75-1D6D-D44E-A4E14F519110}"/>
              </a:ext>
            </a:extLst>
          </p:cNvPr>
          <p:cNvSpPr>
            <a:spLocks noGrp="1"/>
          </p:cNvSpPr>
          <p:nvPr>
            <p:ph type="dt" sz="half" idx="10"/>
          </p:nvPr>
        </p:nvSpPr>
        <p:spPr/>
        <p:txBody>
          <a:bodyPr/>
          <a:lstStyle/>
          <a:p>
            <a:fld id="{F5E70ADE-FEB2-498D-AC76-C44685FE605C}" type="datetimeFigureOut">
              <a:rPr lang="en-AU" smtClean="0"/>
              <a:t>23/07/2025</a:t>
            </a:fld>
            <a:endParaRPr lang="en-AU"/>
          </a:p>
        </p:txBody>
      </p:sp>
      <p:sp>
        <p:nvSpPr>
          <p:cNvPr id="6" name="Footer Placeholder 5">
            <a:extLst>
              <a:ext uri="{FF2B5EF4-FFF2-40B4-BE49-F238E27FC236}">
                <a16:creationId xmlns:a16="http://schemas.microsoft.com/office/drawing/2014/main" id="{950C9B40-98CC-7346-C83B-4A7E1DC47CF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5400010-C877-982C-EFD2-98D4CA86F2E9}"/>
              </a:ext>
            </a:extLst>
          </p:cNvPr>
          <p:cNvSpPr>
            <a:spLocks noGrp="1"/>
          </p:cNvSpPr>
          <p:nvPr>
            <p:ph type="sldNum" sz="quarter" idx="12"/>
          </p:nvPr>
        </p:nvSpPr>
        <p:spPr/>
        <p:txBody>
          <a:bodyPr/>
          <a:lstStyle/>
          <a:p>
            <a:fld id="{04674DFC-FC52-421A-BE4C-AB7AE29E65B3}" type="slidenum">
              <a:rPr lang="en-AU" smtClean="0"/>
              <a:t>‹#›</a:t>
            </a:fld>
            <a:endParaRPr lang="en-AU"/>
          </a:p>
        </p:txBody>
      </p:sp>
    </p:spTree>
    <p:extLst>
      <p:ext uri="{BB962C8B-B14F-4D97-AF65-F5344CB8AC3E}">
        <p14:creationId xmlns:p14="http://schemas.microsoft.com/office/powerpoint/2010/main" val="102192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026F7-30C0-27B9-1B98-CD6C86E713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DEFC3B2-846B-B9BE-DA37-F7B389990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B262714-5EC6-5865-1D66-4A526E848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E50D26-C965-7245-EB94-2533BDF04139}"/>
              </a:ext>
            </a:extLst>
          </p:cNvPr>
          <p:cNvSpPr>
            <a:spLocks noGrp="1"/>
          </p:cNvSpPr>
          <p:nvPr>
            <p:ph type="dt" sz="half" idx="10"/>
          </p:nvPr>
        </p:nvSpPr>
        <p:spPr/>
        <p:txBody>
          <a:bodyPr/>
          <a:lstStyle/>
          <a:p>
            <a:fld id="{F5E70ADE-FEB2-498D-AC76-C44685FE605C}" type="datetimeFigureOut">
              <a:rPr lang="en-AU" smtClean="0"/>
              <a:t>23/07/2025</a:t>
            </a:fld>
            <a:endParaRPr lang="en-AU"/>
          </a:p>
        </p:txBody>
      </p:sp>
      <p:sp>
        <p:nvSpPr>
          <p:cNvPr id="6" name="Footer Placeholder 5">
            <a:extLst>
              <a:ext uri="{FF2B5EF4-FFF2-40B4-BE49-F238E27FC236}">
                <a16:creationId xmlns:a16="http://schemas.microsoft.com/office/drawing/2014/main" id="{8DEFBDCB-0618-42B2-3EC9-3AB28ABA8EC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A27EBDD-14DA-CCEE-04D3-055EFC369248}"/>
              </a:ext>
            </a:extLst>
          </p:cNvPr>
          <p:cNvSpPr>
            <a:spLocks noGrp="1"/>
          </p:cNvSpPr>
          <p:nvPr>
            <p:ph type="sldNum" sz="quarter" idx="12"/>
          </p:nvPr>
        </p:nvSpPr>
        <p:spPr/>
        <p:txBody>
          <a:bodyPr/>
          <a:lstStyle/>
          <a:p>
            <a:fld id="{04674DFC-FC52-421A-BE4C-AB7AE29E65B3}" type="slidenum">
              <a:rPr lang="en-AU" smtClean="0"/>
              <a:t>‹#›</a:t>
            </a:fld>
            <a:endParaRPr lang="en-AU"/>
          </a:p>
        </p:txBody>
      </p:sp>
    </p:spTree>
    <p:extLst>
      <p:ext uri="{BB962C8B-B14F-4D97-AF65-F5344CB8AC3E}">
        <p14:creationId xmlns:p14="http://schemas.microsoft.com/office/powerpoint/2010/main" val="428835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16FFD-ADD1-3893-8C1B-6E3ACB4C4A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8C659F3-3EC2-2FF6-3664-8CCBF1E6B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6ADAEA4-3775-B46E-FB32-DC3F97D68E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E70ADE-FEB2-498D-AC76-C44685FE605C}" type="datetimeFigureOut">
              <a:rPr lang="en-AU" smtClean="0"/>
              <a:t>23/07/2025</a:t>
            </a:fld>
            <a:endParaRPr lang="en-AU"/>
          </a:p>
        </p:txBody>
      </p:sp>
      <p:sp>
        <p:nvSpPr>
          <p:cNvPr id="5" name="Footer Placeholder 4">
            <a:extLst>
              <a:ext uri="{FF2B5EF4-FFF2-40B4-BE49-F238E27FC236}">
                <a16:creationId xmlns:a16="http://schemas.microsoft.com/office/drawing/2014/main" id="{73406114-500F-66B9-8914-418C6EB6F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DC2F6AAB-BC0F-A686-B4B7-1AAE7B92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674DFC-FC52-421A-BE4C-AB7AE29E65B3}" type="slidenum">
              <a:rPr lang="en-AU" smtClean="0"/>
              <a:t>‹#›</a:t>
            </a:fld>
            <a:endParaRPr lang="en-AU"/>
          </a:p>
        </p:txBody>
      </p:sp>
    </p:spTree>
    <p:extLst>
      <p:ext uri="{BB962C8B-B14F-4D97-AF65-F5344CB8AC3E}">
        <p14:creationId xmlns:p14="http://schemas.microsoft.com/office/powerpoint/2010/main" val="2669781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63E49-DCED-4A16-AA58-A79896569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673C998-7731-4470-ABE7-F95AE46BA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FBC0981-2F35-4262-9DCA-DF9B6BDAA8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F11D9-3EF7-4D34-8340-B5A7B29EFAE7}" type="datetimeFigureOut">
              <a:rPr lang="en-AU" smtClean="0"/>
              <a:t>23/07/2025</a:t>
            </a:fld>
            <a:endParaRPr lang="en-AU"/>
          </a:p>
        </p:txBody>
      </p:sp>
      <p:sp>
        <p:nvSpPr>
          <p:cNvPr id="5" name="Footer Placeholder 4">
            <a:extLst>
              <a:ext uri="{FF2B5EF4-FFF2-40B4-BE49-F238E27FC236}">
                <a16:creationId xmlns:a16="http://schemas.microsoft.com/office/drawing/2014/main" id="{5046D45E-A0FD-447B-A5F8-0F27B1C977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E4C2A1C-D7D6-4A4B-ADCC-CD8535B11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80E4B-3C67-4D21-82BC-C3FA4B86FAEA}" type="slidenum">
              <a:rPr lang="en-AU" smtClean="0"/>
              <a:t>‹#›</a:t>
            </a:fld>
            <a:endParaRPr lang="en-AU"/>
          </a:p>
        </p:txBody>
      </p:sp>
    </p:spTree>
    <p:extLst>
      <p:ext uri="{BB962C8B-B14F-4D97-AF65-F5344CB8AC3E}">
        <p14:creationId xmlns:p14="http://schemas.microsoft.com/office/powerpoint/2010/main" val="4255517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3.png"/><Relationship Id="rId7" Type="http://schemas.openxmlformats.org/officeDocument/2006/relationships/image" Target="../media/image48.sv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66.pn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mailto:connect@tax-guru.ai"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42.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12.svg"/><Relationship Id="rId10" Type="http://schemas.openxmlformats.org/officeDocument/2006/relationships/image" Target="../media/image8.svg"/><Relationship Id="rId4" Type="http://schemas.openxmlformats.org/officeDocument/2006/relationships/image" Target="../media/image11.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sv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8.sv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4.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mailto:michael.j@accountis.com.au" TargetMode="External"/><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hyperlink" Target="mailto:ben@lyd.com.au"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8.sv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799DF-4A78-2E97-2321-2DEBB59FFB8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3D15889-F9A9-8C93-974B-8EFFD958070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296" r="-15296"/>
            </a:stretch>
          </a:blipFill>
        </p:spPr>
        <p:txBody>
          <a:bodyPr/>
          <a:lstStyle/>
          <a:p>
            <a:endParaRPr lang="en-AU" sz="1200"/>
          </a:p>
        </p:txBody>
      </p:sp>
      <p:sp>
        <p:nvSpPr>
          <p:cNvPr id="3" name="Freeform 3">
            <a:extLst>
              <a:ext uri="{FF2B5EF4-FFF2-40B4-BE49-F238E27FC236}">
                <a16:creationId xmlns:a16="http://schemas.microsoft.com/office/drawing/2014/main" id="{B2735533-D7FD-0548-7DCB-6D3781E52F59}"/>
              </a:ext>
            </a:extLst>
          </p:cNvPr>
          <p:cNvSpPr/>
          <p:nvPr/>
        </p:nvSpPr>
        <p:spPr>
          <a:xfrm>
            <a:off x="3590886" y="-2332453"/>
            <a:ext cx="9676348" cy="9663093"/>
          </a:xfrm>
          <a:custGeom>
            <a:avLst/>
            <a:gdLst/>
            <a:ahLst/>
            <a:cxnLst/>
            <a:rect l="l" t="t" r="r" b="b"/>
            <a:pathLst>
              <a:path w="14514522" h="14494639">
                <a:moveTo>
                  <a:pt x="0" y="0"/>
                </a:moveTo>
                <a:lnTo>
                  <a:pt x="14514522" y="0"/>
                </a:lnTo>
                <a:lnTo>
                  <a:pt x="14514522" y="14494639"/>
                </a:lnTo>
                <a:lnTo>
                  <a:pt x="0" y="14494639"/>
                </a:lnTo>
                <a:lnTo>
                  <a:pt x="0" y="0"/>
                </a:lnTo>
                <a:close/>
              </a:path>
            </a:pathLst>
          </a:custGeom>
          <a:blipFill>
            <a:blip r:embed="rId3"/>
            <a:stretch>
              <a:fillRect/>
            </a:stretch>
          </a:blipFill>
        </p:spPr>
        <p:txBody>
          <a:bodyPr/>
          <a:lstStyle/>
          <a:p>
            <a:endParaRPr lang="en-AU" sz="1200"/>
          </a:p>
        </p:txBody>
      </p:sp>
      <p:sp>
        <p:nvSpPr>
          <p:cNvPr id="5" name="Freeform 5">
            <a:extLst>
              <a:ext uri="{FF2B5EF4-FFF2-40B4-BE49-F238E27FC236}">
                <a16:creationId xmlns:a16="http://schemas.microsoft.com/office/drawing/2014/main" id="{D758C672-0A53-A828-B042-EC7A9DD7D23E}"/>
              </a:ext>
            </a:extLst>
          </p:cNvPr>
          <p:cNvSpPr/>
          <p:nvPr/>
        </p:nvSpPr>
        <p:spPr>
          <a:xfrm>
            <a:off x="6882281" y="2408148"/>
            <a:ext cx="9676348" cy="9663093"/>
          </a:xfrm>
          <a:custGeom>
            <a:avLst/>
            <a:gdLst/>
            <a:ahLst/>
            <a:cxnLst/>
            <a:rect l="l" t="t" r="r" b="b"/>
            <a:pathLst>
              <a:path w="14514522" h="14494639">
                <a:moveTo>
                  <a:pt x="0" y="0"/>
                </a:moveTo>
                <a:lnTo>
                  <a:pt x="14514522" y="0"/>
                </a:lnTo>
                <a:lnTo>
                  <a:pt x="14514522" y="14494639"/>
                </a:lnTo>
                <a:lnTo>
                  <a:pt x="0" y="14494639"/>
                </a:lnTo>
                <a:lnTo>
                  <a:pt x="0" y="0"/>
                </a:lnTo>
                <a:close/>
              </a:path>
            </a:pathLst>
          </a:custGeom>
          <a:blipFill>
            <a:blip r:embed="rId3"/>
            <a:stretch>
              <a:fillRect/>
            </a:stretch>
          </a:blipFill>
        </p:spPr>
        <p:txBody>
          <a:bodyPr/>
          <a:lstStyle/>
          <a:p>
            <a:endParaRPr lang="en-AU" sz="1200"/>
          </a:p>
        </p:txBody>
      </p:sp>
      <p:sp>
        <p:nvSpPr>
          <p:cNvPr id="6" name="Freeform 6">
            <a:extLst>
              <a:ext uri="{FF2B5EF4-FFF2-40B4-BE49-F238E27FC236}">
                <a16:creationId xmlns:a16="http://schemas.microsoft.com/office/drawing/2014/main" id="{47AD55BB-BC00-18BF-6BFE-205665126131}"/>
              </a:ext>
            </a:extLst>
          </p:cNvPr>
          <p:cNvSpPr/>
          <p:nvPr/>
        </p:nvSpPr>
        <p:spPr>
          <a:xfrm rot="-10800000">
            <a:off x="6125784" y="810532"/>
            <a:ext cx="3467266" cy="4066090"/>
          </a:xfrm>
          <a:custGeom>
            <a:avLst/>
            <a:gdLst/>
            <a:ahLst/>
            <a:cxnLst/>
            <a:rect l="l" t="t" r="r" b="b"/>
            <a:pathLst>
              <a:path w="5200899" h="6099135">
                <a:moveTo>
                  <a:pt x="0" y="0"/>
                </a:moveTo>
                <a:lnTo>
                  <a:pt x="5200899" y="0"/>
                </a:lnTo>
                <a:lnTo>
                  <a:pt x="5200899" y="6099135"/>
                </a:lnTo>
                <a:lnTo>
                  <a:pt x="0" y="6099135"/>
                </a:lnTo>
                <a:lnTo>
                  <a:pt x="0" y="0"/>
                </a:lnTo>
                <a:close/>
              </a:path>
            </a:pathLst>
          </a:custGeom>
          <a:blipFill>
            <a:blip r:embed="rId4">
              <a:alphaModFix amt="10999"/>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9" name="Freeform 9">
            <a:extLst>
              <a:ext uri="{FF2B5EF4-FFF2-40B4-BE49-F238E27FC236}">
                <a16:creationId xmlns:a16="http://schemas.microsoft.com/office/drawing/2014/main" id="{D70AA2A1-3A98-853D-6047-661BDF5D063A}"/>
              </a:ext>
            </a:extLst>
          </p:cNvPr>
          <p:cNvSpPr/>
          <p:nvPr/>
        </p:nvSpPr>
        <p:spPr>
          <a:xfrm>
            <a:off x="-2364239" y="-1620591"/>
            <a:ext cx="6535751" cy="9217085"/>
          </a:xfrm>
          <a:custGeom>
            <a:avLst/>
            <a:gdLst/>
            <a:ahLst/>
            <a:cxnLst/>
            <a:rect l="l" t="t" r="r" b="b"/>
            <a:pathLst>
              <a:path w="9803627" h="13825627">
                <a:moveTo>
                  <a:pt x="0" y="0"/>
                </a:moveTo>
                <a:lnTo>
                  <a:pt x="9803626" y="0"/>
                </a:lnTo>
                <a:lnTo>
                  <a:pt x="9803626" y="13825628"/>
                </a:lnTo>
                <a:lnTo>
                  <a:pt x="0" y="138256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200"/>
          </a:p>
        </p:txBody>
      </p:sp>
      <p:pic>
        <p:nvPicPr>
          <p:cNvPr id="11" name="Graphic 10">
            <a:extLst>
              <a:ext uri="{FF2B5EF4-FFF2-40B4-BE49-F238E27FC236}">
                <a16:creationId xmlns:a16="http://schemas.microsoft.com/office/drawing/2014/main" id="{1D45543F-914E-D3A8-A05A-F616E0EF2F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65478" y="1040663"/>
            <a:ext cx="3216803" cy="4646491"/>
          </a:xfrm>
          <a:prstGeom prst="rect">
            <a:avLst/>
          </a:prstGeom>
        </p:spPr>
      </p:pic>
    </p:spTree>
    <p:extLst>
      <p:ext uri="{BB962C8B-B14F-4D97-AF65-F5344CB8AC3E}">
        <p14:creationId xmlns:p14="http://schemas.microsoft.com/office/powerpoint/2010/main" val="2601067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B212BAB-30F8-D998-4881-C8A097A02D93}"/>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91F70AD2-CF6B-32BD-00DE-C3DBC4F62E4A}"/>
              </a:ext>
            </a:extLst>
          </p:cNvPr>
          <p:cNvSpPr/>
          <p:nvPr/>
        </p:nvSpPr>
        <p:spPr>
          <a:xfrm>
            <a:off x="1" y="6072524"/>
            <a:ext cx="1470307" cy="785477"/>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200"/>
          </a:p>
        </p:txBody>
      </p:sp>
      <p:sp>
        <p:nvSpPr>
          <p:cNvPr id="11" name="TextBox 11">
            <a:extLst>
              <a:ext uri="{FF2B5EF4-FFF2-40B4-BE49-F238E27FC236}">
                <a16:creationId xmlns:a16="http://schemas.microsoft.com/office/drawing/2014/main" id="{ED16F64B-5053-656D-7823-C06B11CC5CDE}"/>
              </a:ext>
            </a:extLst>
          </p:cNvPr>
          <p:cNvSpPr txBox="1"/>
          <p:nvPr/>
        </p:nvSpPr>
        <p:spPr>
          <a:xfrm>
            <a:off x="1264204" y="1633542"/>
            <a:ext cx="9745417" cy="4908395"/>
          </a:xfrm>
          <a:prstGeom prst="rect">
            <a:avLst/>
          </a:prstGeom>
        </p:spPr>
        <p:txBody>
          <a:bodyPr wrap="square" lIns="0" tIns="0" rIns="0" bIns="0" rtlCol="0" anchor="t">
            <a:spAutoFit/>
          </a:bodyPr>
          <a:lstStyle/>
          <a:p>
            <a:pPr algn="ctr">
              <a:lnSpc>
                <a:spcPts val="2381"/>
              </a:lnSpc>
            </a:pPr>
            <a:r>
              <a:rPr lang="en-AU" b="1" dirty="0">
                <a:solidFill>
                  <a:schemeClr val="bg1"/>
                </a:solidFill>
              </a:rPr>
              <a:t>No AFSL Reliance / Limited Scope</a:t>
            </a:r>
            <a:br>
              <a:rPr lang="en-AU" dirty="0">
                <a:solidFill>
                  <a:schemeClr val="bg1"/>
                </a:solidFill>
              </a:rPr>
            </a:br>
            <a:r>
              <a:rPr lang="en-AU" dirty="0">
                <a:solidFill>
                  <a:schemeClr val="bg1"/>
                </a:solidFill>
              </a:rPr>
              <a:t>The presenters are </a:t>
            </a:r>
            <a:r>
              <a:rPr lang="en-AU" b="1" dirty="0">
                <a:solidFill>
                  <a:schemeClr val="bg1"/>
                </a:solidFill>
              </a:rPr>
              <a:t>not acting under an Australian Financial Services Licence (AFSL)</a:t>
            </a:r>
            <a:r>
              <a:rPr lang="en-AU" dirty="0">
                <a:solidFill>
                  <a:schemeClr val="bg1"/>
                </a:solidFill>
              </a:rPr>
              <a:t> in providing this material (or, if an AFSL is held, the information is provided strictly as </a:t>
            </a:r>
            <a:r>
              <a:rPr lang="en-AU" b="1" dirty="0">
                <a:solidFill>
                  <a:schemeClr val="bg1"/>
                </a:solidFill>
              </a:rPr>
              <a:t>general advice only</a:t>
            </a:r>
            <a:r>
              <a:rPr lang="en-AU" dirty="0">
                <a:solidFill>
                  <a:schemeClr val="bg1"/>
                </a:solidFill>
              </a:rPr>
              <a:t>). Nothing in this session should be interpreted as a solicitation to buy or sell any financial product or as a recommendation regarding any specific investment.</a:t>
            </a:r>
          </a:p>
          <a:p>
            <a:pPr algn="ctr">
              <a:lnSpc>
                <a:spcPts val="2381"/>
              </a:lnSpc>
            </a:pPr>
            <a:endParaRPr lang="en-AU" dirty="0">
              <a:solidFill>
                <a:schemeClr val="bg1"/>
              </a:solidFill>
              <a:latin typeface="Calibri" panose="020F0502020204030204" pitchFamily="34" charset="0"/>
              <a:ea typeface="Calibri" panose="020F0502020204030204" pitchFamily="34" charset="0"/>
              <a:cs typeface="Calibri" panose="020F0502020204030204" pitchFamily="34" charset="0"/>
              <a:sym typeface="Montserrat"/>
            </a:endParaRPr>
          </a:p>
          <a:p>
            <a:pPr algn="ctr">
              <a:lnSpc>
                <a:spcPts val="2381"/>
              </a:lnSpc>
            </a:pPr>
            <a:r>
              <a:rPr lang="en-AU" b="1" dirty="0">
                <a:solidFill>
                  <a:schemeClr val="bg1"/>
                </a:solidFill>
              </a:rPr>
              <a:t>Past Performance &amp; Forward‑Looking Statements</a:t>
            </a:r>
            <a:br>
              <a:rPr lang="en-AU" dirty="0">
                <a:solidFill>
                  <a:schemeClr val="bg1"/>
                </a:solidFill>
              </a:rPr>
            </a:br>
            <a:r>
              <a:rPr lang="en-AU" dirty="0">
                <a:solidFill>
                  <a:schemeClr val="bg1"/>
                </a:solidFill>
              </a:rPr>
              <a:t>Past performance is </a:t>
            </a:r>
            <a:r>
              <a:rPr lang="en-AU" b="1" dirty="0">
                <a:solidFill>
                  <a:schemeClr val="bg1"/>
                </a:solidFill>
              </a:rPr>
              <a:t>not a reliable indicator of future results</a:t>
            </a:r>
            <a:r>
              <a:rPr lang="en-AU" dirty="0">
                <a:solidFill>
                  <a:schemeClr val="bg1"/>
                </a:solidFill>
              </a:rPr>
              <a:t>. Any forward‑looking statements, forecasts or estimates are provided as opinions only and are subject to risks, uncertainties and assumptions that could cause actual outcomes to differ materially.</a:t>
            </a:r>
          </a:p>
          <a:p>
            <a:pPr algn="ctr">
              <a:lnSpc>
                <a:spcPts val="2381"/>
              </a:lnSpc>
            </a:pPr>
            <a:endParaRPr lang="en-AU" dirty="0">
              <a:solidFill>
                <a:schemeClr val="bg1"/>
              </a:solidFill>
              <a:latin typeface="Calibri" panose="020F0502020204030204" pitchFamily="34" charset="0"/>
              <a:ea typeface="Calibri" panose="020F0502020204030204" pitchFamily="34" charset="0"/>
              <a:cs typeface="Calibri" panose="020F0502020204030204" pitchFamily="34" charset="0"/>
              <a:sym typeface="Montserrat"/>
            </a:endParaRPr>
          </a:p>
          <a:p>
            <a:pPr algn="ctr">
              <a:lnSpc>
                <a:spcPts val="2381"/>
              </a:lnSpc>
            </a:pPr>
            <a:r>
              <a:rPr lang="en-AU" b="1" dirty="0">
                <a:solidFill>
                  <a:schemeClr val="bg1"/>
                </a:solidFill>
              </a:rPr>
              <a:t>No Liability</a:t>
            </a:r>
            <a:br>
              <a:rPr lang="en-AU" dirty="0">
                <a:solidFill>
                  <a:schemeClr val="bg1"/>
                </a:solidFill>
              </a:rPr>
            </a:br>
            <a:r>
              <a:rPr lang="en-AU" dirty="0">
                <a:solidFill>
                  <a:schemeClr val="bg1"/>
                </a:solidFill>
              </a:rPr>
              <a:t>The hosts, their employees and agents </a:t>
            </a:r>
            <a:r>
              <a:rPr lang="en-AU" b="1" dirty="0">
                <a:solidFill>
                  <a:schemeClr val="bg1"/>
                </a:solidFill>
              </a:rPr>
              <a:t>accept no liability for any loss or damage</a:t>
            </a:r>
            <a:r>
              <a:rPr lang="en-AU" dirty="0">
                <a:solidFill>
                  <a:schemeClr val="bg1"/>
                </a:solidFill>
              </a:rPr>
              <a:t> (including, without limitation, indirect or consequential loss) arising out of or in connection with the information provided or any investment made as a result of attending this webinar.</a:t>
            </a:r>
            <a:endParaRPr lang="en-AU" dirty="0">
              <a:solidFill>
                <a:schemeClr val="bg1"/>
              </a:solidFill>
              <a:latin typeface="Calibri" panose="020F0502020204030204" pitchFamily="34" charset="0"/>
              <a:ea typeface="Calibri" panose="020F0502020204030204" pitchFamily="34" charset="0"/>
              <a:cs typeface="Calibri" panose="020F0502020204030204" pitchFamily="34" charset="0"/>
              <a:sym typeface="Montserrat"/>
            </a:endParaRPr>
          </a:p>
          <a:p>
            <a:pPr algn="ctr">
              <a:lnSpc>
                <a:spcPts val="2381"/>
              </a:lnSpc>
            </a:pP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sym typeface="Montserrat"/>
            </a:endParaRPr>
          </a:p>
        </p:txBody>
      </p:sp>
      <p:sp>
        <p:nvSpPr>
          <p:cNvPr id="13" name="TextBox 12">
            <a:extLst>
              <a:ext uri="{FF2B5EF4-FFF2-40B4-BE49-F238E27FC236}">
                <a16:creationId xmlns:a16="http://schemas.microsoft.com/office/drawing/2014/main" id="{1FC88761-E5F7-03EC-37FE-2E22E96A0829}"/>
              </a:ext>
            </a:extLst>
          </p:cNvPr>
          <p:cNvSpPr txBox="1"/>
          <p:nvPr/>
        </p:nvSpPr>
        <p:spPr>
          <a:xfrm>
            <a:off x="3320653" y="685800"/>
            <a:ext cx="5403403" cy="483466"/>
          </a:xfrm>
          <a:prstGeom prst="rect">
            <a:avLst/>
          </a:prstGeom>
        </p:spPr>
        <p:txBody>
          <a:bodyPr lIns="0" tIns="0" rIns="0" bIns="0" rtlCol="0" anchor="t">
            <a:spAutoFit/>
          </a:bodyPr>
          <a:lstStyle/>
          <a:p>
            <a:pPr algn="ctr">
              <a:lnSpc>
                <a:spcPts val="3920"/>
              </a:lnSpc>
            </a:pPr>
            <a:r>
              <a:rPr lang="en-US" sz="3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Bold"/>
              </a:rPr>
              <a:t>DISCLAIMER</a:t>
            </a:r>
          </a:p>
        </p:txBody>
      </p:sp>
    </p:spTree>
    <p:extLst>
      <p:ext uri="{BB962C8B-B14F-4D97-AF65-F5344CB8AC3E}">
        <p14:creationId xmlns:p14="http://schemas.microsoft.com/office/powerpoint/2010/main" val="1513242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2492C7-68CF-399D-A8A5-1A3A23A9EF9B}"/>
              </a:ext>
            </a:extLst>
          </p:cNvPr>
          <p:cNvPicPr>
            <a:picLocks noChangeAspect="1"/>
          </p:cNvPicPr>
          <p:nvPr/>
        </p:nvPicPr>
        <p:blipFill>
          <a:blip r:embed="rId2"/>
          <a:stretch>
            <a:fillRect/>
          </a:stretch>
        </p:blipFill>
        <p:spPr>
          <a:xfrm>
            <a:off x="2859801" y="137308"/>
            <a:ext cx="6811974" cy="6583384"/>
          </a:xfrm>
          <a:prstGeom prst="rect">
            <a:avLst/>
          </a:prstGeom>
        </p:spPr>
      </p:pic>
    </p:spTree>
    <p:extLst>
      <p:ext uri="{BB962C8B-B14F-4D97-AF65-F5344CB8AC3E}">
        <p14:creationId xmlns:p14="http://schemas.microsoft.com/office/powerpoint/2010/main" val="3287862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BEE0A1-2A20-3939-6F06-0C1046594CDA}"/>
              </a:ext>
            </a:extLst>
          </p:cNvPr>
          <p:cNvPicPr>
            <a:picLocks noChangeAspect="1"/>
          </p:cNvPicPr>
          <p:nvPr/>
        </p:nvPicPr>
        <p:blipFill>
          <a:blip r:embed="rId2"/>
          <a:stretch>
            <a:fillRect/>
          </a:stretch>
        </p:blipFill>
        <p:spPr>
          <a:xfrm>
            <a:off x="877579" y="865527"/>
            <a:ext cx="3866224" cy="5004207"/>
          </a:xfrm>
          <a:prstGeom prst="rect">
            <a:avLst/>
          </a:prstGeom>
        </p:spPr>
      </p:pic>
      <p:sp>
        <p:nvSpPr>
          <p:cNvPr id="4" name="TextBox 3">
            <a:extLst>
              <a:ext uri="{FF2B5EF4-FFF2-40B4-BE49-F238E27FC236}">
                <a16:creationId xmlns:a16="http://schemas.microsoft.com/office/drawing/2014/main" id="{5FFB1ED8-E916-60E1-477D-7BF80B48231A}"/>
              </a:ext>
            </a:extLst>
          </p:cNvPr>
          <p:cNvSpPr txBox="1"/>
          <p:nvPr/>
        </p:nvSpPr>
        <p:spPr>
          <a:xfrm>
            <a:off x="5302292" y="920537"/>
            <a:ext cx="6689236" cy="4585871"/>
          </a:xfrm>
          <a:prstGeom prst="rect">
            <a:avLst/>
          </a:prstGeom>
          <a:noFill/>
        </p:spPr>
        <p:txBody>
          <a:bodyPr wrap="square" rtlCol="0">
            <a:spAutoFit/>
          </a:bodyPr>
          <a:lstStyle/>
          <a:p>
            <a:r>
              <a:rPr lang="en-AU" sz="3200" b="1" dirty="0">
                <a:latin typeface="Calibri" panose="020F0502020204030204" pitchFamily="34" charset="0"/>
                <a:ea typeface="Calibri" panose="020F0502020204030204" pitchFamily="34" charset="0"/>
                <a:cs typeface="Calibri" panose="020F0502020204030204" pitchFamily="34" charset="0"/>
              </a:rPr>
              <a:t>Meet Emil Juresic</a:t>
            </a:r>
          </a:p>
          <a:p>
            <a:endParaRPr lang="en-AU" sz="3200" b="1"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Founder of NGU Property Group &amp; NGU Real Estate</a:t>
            </a:r>
          </a:p>
          <a:p>
            <a:pPr marL="457200"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Over 20 years experience in Queensland property market and property development</a:t>
            </a:r>
          </a:p>
          <a:p>
            <a:pPr marL="457200"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Completed over $300 million in residential developments</a:t>
            </a:r>
          </a:p>
          <a:p>
            <a:pPr marL="457200"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NGU Real Estate has over 12 offices and facilitated over $1 billion in annual transactions.</a:t>
            </a:r>
          </a:p>
          <a:p>
            <a:pPr marL="457200"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Renowned for his </a:t>
            </a:r>
            <a:r>
              <a:rPr lang="en-AU" sz="2000" dirty="0" err="1">
                <a:latin typeface="Calibri" panose="020F0502020204030204" pitchFamily="34" charset="0"/>
                <a:ea typeface="Calibri" panose="020F0502020204030204" pitchFamily="34" charset="0"/>
                <a:cs typeface="Calibri" panose="020F0502020204030204" pitchFamily="34" charset="0"/>
              </a:rPr>
              <a:t>his</a:t>
            </a:r>
            <a:r>
              <a:rPr lang="en-AU" sz="2000" dirty="0">
                <a:latin typeface="Calibri" panose="020F0502020204030204" pitchFamily="34" charset="0"/>
                <a:ea typeface="Calibri" panose="020F0502020204030204" pitchFamily="34" charset="0"/>
                <a:cs typeface="Calibri" panose="020F0502020204030204" pitchFamily="34" charset="0"/>
              </a:rPr>
              <a:t> innovation, marketing excellence, architectural vision, relentless attention to detail and an</a:t>
            </a:r>
          </a:p>
          <a:p>
            <a:pPr marL="457200"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extensive understanding of both construction and development.</a:t>
            </a:r>
          </a:p>
          <a:p>
            <a:pPr marL="457200" indent="-457200">
              <a:buFont typeface="Wingdings" panose="05000000000000000000" pitchFamily="2" charset="2"/>
              <a:buChar char="§"/>
            </a:pPr>
            <a:endParaRPr lang="en-AU" sz="28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DFEE12F2-390B-2FFC-14E9-998FA6A3C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7579" y="5132094"/>
            <a:ext cx="3070502" cy="147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009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4B339-9C31-AF9D-4B11-B2B669DA87D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0657F76-A92E-BBD1-174E-D6F86A13D3D6}"/>
              </a:ext>
            </a:extLst>
          </p:cNvPr>
          <p:cNvSpPr txBox="1"/>
          <p:nvPr/>
        </p:nvSpPr>
        <p:spPr>
          <a:xfrm>
            <a:off x="4001267" y="1141465"/>
            <a:ext cx="7953440" cy="5509200"/>
          </a:xfrm>
          <a:prstGeom prst="rect">
            <a:avLst/>
          </a:prstGeom>
          <a:noFill/>
        </p:spPr>
        <p:txBody>
          <a:bodyPr wrap="square" rtlCol="0">
            <a:spAutoFit/>
          </a:bodyPr>
          <a:lstStyle/>
          <a:p>
            <a:r>
              <a:rPr lang="en-AU" sz="3200" b="1" dirty="0">
                <a:latin typeface="Calibri" panose="020F0502020204030204" pitchFamily="34" charset="0"/>
                <a:ea typeface="Calibri" panose="020F0502020204030204" pitchFamily="34" charset="0"/>
                <a:cs typeface="Calibri" panose="020F0502020204030204" pitchFamily="34" charset="0"/>
              </a:rPr>
              <a:t>NGU Property Fund</a:t>
            </a:r>
          </a:p>
          <a:p>
            <a:endParaRPr lang="en-AU" sz="3200" b="1"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Raising up to $20 million</a:t>
            </a:r>
          </a:p>
          <a:p>
            <a:endParaRPr lang="en-AU" sz="20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Open exclusively to wholesale investors with a minimum commitment of $250,000, with $100,000 payable on application.</a:t>
            </a:r>
          </a:p>
          <a:p>
            <a:endParaRPr lang="en-AU" sz="20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28% IRR over the investment term.</a:t>
            </a:r>
          </a:p>
          <a:p>
            <a:pPr marL="914400" lvl="1"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The Fund aims to provide investors with an income return of 8% per annum, paid monthly in arrears, along with an additional distribution equal to 50% of the development profit (post-tax) for a Project payable upon completion of the Project.</a:t>
            </a:r>
          </a:p>
          <a:p>
            <a:pPr marL="457200" indent="-457200">
              <a:buFont typeface="Wingdings" panose="05000000000000000000" pitchFamily="2" charset="2"/>
              <a:buChar char="§"/>
            </a:pPr>
            <a:endParaRPr lang="en-AU" sz="28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South-East Queensland residential developments</a:t>
            </a:r>
          </a:p>
          <a:p>
            <a:pPr marL="457200" indent="-457200">
              <a:buFont typeface="Wingdings" panose="05000000000000000000" pitchFamily="2" charset="2"/>
              <a:buChar char="§"/>
            </a:pPr>
            <a:endParaRPr lang="en-AU" sz="20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AU" sz="2000" dirty="0">
                <a:latin typeface="Calibri" panose="020F0502020204030204" pitchFamily="34" charset="0"/>
                <a:ea typeface="Calibri" panose="020F0502020204030204" pitchFamily="34" charset="0"/>
                <a:cs typeface="Calibri" panose="020F0502020204030204" pitchFamily="34" charset="0"/>
              </a:rPr>
              <a:t>Closing now……….. OPPORTUNITY ENDING</a:t>
            </a:r>
          </a:p>
        </p:txBody>
      </p:sp>
      <p:pic>
        <p:nvPicPr>
          <p:cNvPr id="2050" name="Picture 2" descr="NGU Real Estate">
            <a:extLst>
              <a:ext uri="{FF2B5EF4-FFF2-40B4-BE49-F238E27FC236}">
                <a16:creationId xmlns:a16="http://schemas.microsoft.com/office/drawing/2014/main" id="{E79466F1-EE81-70F0-4A1A-D9D1C3066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44" y="1972824"/>
            <a:ext cx="2640566" cy="2640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396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E4CF1F-7C4F-E850-5C3A-99E648D7C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08" y="343913"/>
            <a:ext cx="7558150" cy="57832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BCFE1E-F1C1-4F0D-D8D1-CD6B5A591370}"/>
              </a:ext>
            </a:extLst>
          </p:cNvPr>
          <p:cNvSpPr txBox="1"/>
          <p:nvPr/>
        </p:nvSpPr>
        <p:spPr>
          <a:xfrm>
            <a:off x="7197212" y="206001"/>
            <a:ext cx="5122607" cy="5698996"/>
          </a:xfrm>
          <a:prstGeom prst="rect">
            <a:avLst/>
          </a:prstGeom>
          <a:noFill/>
        </p:spPr>
        <p:txBody>
          <a:bodyPr wrap="square">
            <a:spAutoFit/>
          </a:bodyPr>
          <a:lstStyle/>
          <a:p>
            <a:pPr rtl="0">
              <a:spcBef>
                <a:spcPts val="1000"/>
              </a:spcBef>
              <a:buNone/>
            </a:pPr>
            <a:r>
              <a:rPr lang="en-US" sz="2400" b="1" i="0" u="none" strike="noStrike" dirty="0">
                <a:solidFill>
                  <a:srgbClr val="156082"/>
                </a:solidFill>
                <a:effectLst/>
                <a:latin typeface="Calibri" panose="020F0502020204030204" pitchFamily="34" charset="0"/>
              </a:rPr>
              <a:t>NEVERA</a:t>
            </a:r>
          </a:p>
          <a:p>
            <a:pPr rtl="0">
              <a:spcBef>
                <a:spcPts val="1000"/>
              </a:spcBef>
              <a:buNone/>
            </a:pPr>
            <a:r>
              <a:rPr lang="en-US" sz="2400" b="1" i="0" u="none" strike="noStrike" dirty="0">
                <a:solidFill>
                  <a:srgbClr val="156082"/>
                </a:solidFill>
                <a:effectLst/>
                <a:latin typeface="Calibri" panose="020F0502020204030204" pitchFamily="34" charset="0"/>
              </a:rPr>
              <a:t>10 Marston Avenue, Indooroopilly</a:t>
            </a:r>
            <a:endParaRPr lang="en-US" b="1" dirty="0">
              <a:solidFill>
                <a:srgbClr val="156082"/>
              </a:solidFill>
              <a:effectLst/>
            </a:endParaRPr>
          </a:p>
          <a:p>
            <a:pPr rtl="0">
              <a:spcBef>
                <a:spcPts val="1200"/>
              </a:spcBef>
              <a:spcAft>
                <a:spcPts val="1200"/>
              </a:spcAft>
              <a:buNone/>
            </a:pPr>
            <a:r>
              <a:rPr lang="en-US" sz="1800" b="1" i="0" u="none" strike="noStrike" dirty="0">
                <a:solidFill>
                  <a:srgbClr val="000000"/>
                </a:solidFill>
                <a:effectLst/>
                <a:latin typeface="Cambria" panose="02040503050406030204" pitchFamily="18" charset="0"/>
              </a:rPr>
              <a:t>Land Size:</a:t>
            </a:r>
            <a:r>
              <a:rPr lang="en-US" sz="1800" b="0" i="0" u="none" strike="noStrike" dirty="0">
                <a:solidFill>
                  <a:srgbClr val="000000"/>
                </a:solidFill>
                <a:effectLst/>
                <a:latin typeface="Cambria" panose="02040503050406030204" pitchFamily="18" charset="0"/>
              </a:rPr>
              <a:t> 845m²</a:t>
            </a:r>
            <a:br>
              <a:rPr lang="en-US" sz="1800" b="0" i="0" u="none" strike="noStrike" dirty="0">
                <a:solidFill>
                  <a:srgbClr val="000000"/>
                </a:solidFill>
                <a:effectLst/>
                <a:latin typeface="Cambria" panose="02040503050406030204" pitchFamily="18" charset="0"/>
              </a:rPr>
            </a:br>
            <a:r>
              <a:rPr lang="en-US" sz="1800" b="1" i="0" u="none" strike="noStrike" dirty="0">
                <a:solidFill>
                  <a:srgbClr val="000000"/>
                </a:solidFill>
                <a:effectLst/>
                <a:latin typeface="Cambria" panose="02040503050406030204" pitchFamily="18" charset="0"/>
              </a:rPr>
              <a:t>Estimated End Value:</a:t>
            </a:r>
            <a:r>
              <a:rPr lang="en-US" sz="1800" b="0" i="0" u="none" strike="noStrike" dirty="0">
                <a:solidFill>
                  <a:srgbClr val="000000"/>
                </a:solidFill>
                <a:effectLst/>
                <a:latin typeface="Cambria" panose="02040503050406030204" pitchFamily="18" charset="0"/>
              </a:rPr>
              <a:t> $12 million</a:t>
            </a:r>
            <a:endParaRPr lang="en-US" b="0" dirty="0">
              <a:effectLst/>
            </a:endParaRPr>
          </a:p>
          <a:p>
            <a:pPr>
              <a:buNone/>
            </a:pPr>
            <a:r>
              <a:rPr lang="en-US" sz="1800" b="0" i="0" u="none" strike="noStrike" dirty="0">
                <a:solidFill>
                  <a:srgbClr val="000000"/>
                </a:solidFill>
                <a:effectLst/>
                <a:latin typeface="Cambria" panose="02040503050406030204" pitchFamily="18" charset="0"/>
              </a:rPr>
              <a:t>A bold architectural statement of power and elegance. Spanning 825m² across three sculptural levels, </a:t>
            </a:r>
            <a:r>
              <a:rPr lang="en-US" sz="1800" b="1" i="0" u="none" strike="noStrike" dirty="0">
                <a:solidFill>
                  <a:srgbClr val="000000"/>
                </a:solidFill>
                <a:effectLst/>
                <a:latin typeface="Cambria" panose="02040503050406030204" pitchFamily="18" charset="0"/>
              </a:rPr>
              <a:t>NEVERA</a:t>
            </a:r>
            <a:r>
              <a:rPr lang="en-US" sz="1800" b="0" i="0" u="none" strike="noStrike" dirty="0">
                <a:solidFill>
                  <a:srgbClr val="000000"/>
                </a:solidFill>
                <a:effectLst/>
                <a:latin typeface="Cambria" panose="02040503050406030204" pitchFamily="18" charset="0"/>
              </a:rPr>
              <a:t> redefines modern prestige. Every line whispers intent — where serenity meets strength.</a:t>
            </a:r>
          </a:p>
          <a:p>
            <a:pPr>
              <a:buNone/>
            </a:pPr>
            <a:endParaRPr lang="en-US" sz="1800" b="0" i="0" u="none" strike="noStrike" dirty="0">
              <a:solidFill>
                <a:srgbClr val="000000"/>
              </a:solidFill>
              <a:effectLst/>
              <a:latin typeface="Cambria" panose="02040503050406030204" pitchFamily="18" charset="0"/>
            </a:endParaRPr>
          </a:p>
          <a:p>
            <a:pPr>
              <a:buNone/>
            </a:pPr>
            <a:r>
              <a:rPr lang="en-AU" dirty="0"/>
              <a:t>🛏️ 6 Bedrooms</a:t>
            </a:r>
            <a:br>
              <a:rPr lang="en-AU" dirty="0"/>
            </a:br>
            <a:r>
              <a:rPr lang="en-AU" dirty="0"/>
              <a:t>🛁 7 Bathrooms</a:t>
            </a:r>
            <a:br>
              <a:rPr lang="en-AU" dirty="0"/>
            </a:br>
            <a:r>
              <a:rPr lang="en-AU" dirty="0"/>
              <a:t>🏠 4 Living Zones</a:t>
            </a:r>
            <a:br>
              <a:rPr lang="en-AU" dirty="0"/>
            </a:br>
            <a:r>
              <a:rPr lang="en-AU" dirty="0"/>
              <a:t>🧘‍♂️ Private Wellness Centre</a:t>
            </a:r>
          </a:p>
          <a:p>
            <a:pPr>
              <a:buNone/>
            </a:pPr>
            <a:r>
              <a:rPr lang="en-AU" dirty="0"/>
              <a:t>💼 Executive Study</a:t>
            </a:r>
            <a:br>
              <a:rPr lang="en-AU" dirty="0"/>
            </a:br>
            <a:r>
              <a:rPr lang="en-AU" dirty="0"/>
              <a:t>🔥 Sun drenched indoor-outdoor living spaces</a:t>
            </a:r>
            <a:br>
              <a:rPr lang="en-AU" dirty="0"/>
            </a:br>
            <a:r>
              <a:rPr lang="en-AU" dirty="0"/>
              <a:t>🚘 11-Car Gallery Garage</a:t>
            </a:r>
            <a:br>
              <a:rPr lang="en-AU" dirty="0"/>
            </a:br>
            <a:r>
              <a:rPr lang="en-AU" dirty="0"/>
              <a:t>🏊‍♂️ Wet-Edge Pool</a:t>
            </a:r>
          </a:p>
        </p:txBody>
      </p:sp>
      <p:sp>
        <p:nvSpPr>
          <p:cNvPr id="7" name="TextBox 6">
            <a:extLst>
              <a:ext uri="{FF2B5EF4-FFF2-40B4-BE49-F238E27FC236}">
                <a16:creationId xmlns:a16="http://schemas.microsoft.com/office/drawing/2014/main" id="{9480609D-185F-224A-E86A-BE3184985EE7}"/>
              </a:ext>
            </a:extLst>
          </p:cNvPr>
          <p:cNvSpPr txBox="1"/>
          <p:nvPr/>
        </p:nvSpPr>
        <p:spPr>
          <a:xfrm>
            <a:off x="405580" y="6211016"/>
            <a:ext cx="11380839" cy="461665"/>
          </a:xfrm>
          <a:prstGeom prst="rect">
            <a:avLst/>
          </a:prstGeom>
          <a:noFill/>
        </p:spPr>
        <p:txBody>
          <a:bodyPr wrap="square">
            <a:spAutoFit/>
          </a:bodyPr>
          <a:lstStyle/>
          <a:p>
            <a:pPr algn="ctr"/>
            <a:r>
              <a:rPr lang="en-US" sz="2400" b="1" i="0" u="none" strike="noStrike" dirty="0">
                <a:solidFill>
                  <a:srgbClr val="156082"/>
                </a:solidFill>
                <a:effectLst/>
                <a:latin typeface="Cambria" panose="02040503050406030204" pitchFamily="18" charset="0"/>
              </a:rPr>
              <a:t>NEVERA is more than a home. It’s a </a:t>
            </a:r>
            <a:r>
              <a:rPr lang="en-US" sz="2400" b="1" dirty="0">
                <a:solidFill>
                  <a:srgbClr val="156082"/>
                </a:solidFill>
                <a:latin typeface="Cambria" panose="02040503050406030204" pitchFamily="18" charset="0"/>
              </a:rPr>
              <a:t>presence in motion</a:t>
            </a:r>
            <a:r>
              <a:rPr lang="en-US" sz="2400" b="1" i="0" u="none" strike="noStrike" dirty="0">
                <a:solidFill>
                  <a:srgbClr val="156082"/>
                </a:solidFill>
                <a:effectLst/>
                <a:latin typeface="Cambria" panose="02040503050406030204" pitchFamily="18" charset="0"/>
              </a:rPr>
              <a:t>.</a:t>
            </a:r>
            <a:endParaRPr lang="en-AU" sz="2400" b="1" dirty="0">
              <a:solidFill>
                <a:srgbClr val="156082"/>
              </a:solidFill>
            </a:endParaRPr>
          </a:p>
        </p:txBody>
      </p:sp>
      <p:sp>
        <p:nvSpPr>
          <p:cNvPr id="8" name="Rectangle 7">
            <a:extLst>
              <a:ext uri="{FF2B5EF4-FFF2-40B4-BE49-F238E27FC236}">
                <a16:creationId xmlns:a16="http://schemas.microsoft.com/office/drawing/2014/main" id="{1F14DC07-CA01-C52D-EB2C-DB241B8EA5DD}"/>
              </a:ext>
            </a:extLst>
          </p:cNvPr>
          <p:cNvSpPr/>
          <p:nvPr/>
        </p:nvSpPr>
        <p:spPr>
          <a:xfrm>
            <a:off x="-88490" y="-78658"/>
            <a:ext cx="12408309" cy="2556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59202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1BDC7-67E7-EACB-1D75-31C2648CCF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D0F43D2-5598-FE93-04F2-D0D0BE1D0AD7}"/>
              </a:ext>
            </a:extLst>
          </p:cNvPr>
          <p:cNvPicPr>
            <a:picLocks noChangeAspect="1"/>
          </p:cNvPicPr>
          <p:nvPr/>
        </p:nvPicPr>
        <p:blipFill>
          <a:blip r:embed="rId2"/>
          <a:stretch>
            <a:fillRect/>
          </a:stretch>
        </p:blipFill>
        <p:spPr>
          <a:xfrm>
            <a:off x="841046" y="4758813"/>
            <a:ext cx="3420850" cy="1761314"/>
          </a:xfrm>
          <a:prstGeom prst="rect">
            <a:avLst/>
          </a:prstGeom>
        </p:spPr>
      </p:pic>
      <p:sp>
        <p:nvSpPr>
          <p:cNvPr id="5" name="TextBox 4">
            <a:extLst>
              <a:ext uri="{FF2B5EF4-FFF2-40B4-BE49-F238E27FC236}">
                <a16:creationId xmlns:a16="http://schemas.microsoft.com/office/drawing/2014/main" id="{77DA1A4E-5560-B231-3075-2755A121D749}"/>
              </a:ext>
            </a:extLst>
          </p:cNvPr>
          <p:cNvSpPr txBox="1"/>
          <p:nvPr/>
        </p:nvSpPr>
        <p:spPr>
          <a:xfrm>
            <a:off x="240889" y="-1657"/>
            <a:ext cx="11926530" cy="4647426"/>
          </a:xfrm>
          <a:prstGeom prst="rect">
            <a:avLst/>
          </a:prstGeom>
          <a:noFill/>
        </p:spPr>
        <p:txBody>
          <a:bodyPr wrap="square">
            <a:spAutoFit/>
          </a:bodyPr>
          <a:lstStyle/>
          <a:p>
            <a:pPr rtl="0">
              <a:spcBef>
                <a:spcPts val="1000"/>
              </a:spcBef>
              <a:buNone/>
            </a:pPr>
            <a:r>
              <a:rPr lang="en-US" sz="2400" b="1" i="0" u="none" strike="noStrike" dirty="0">
                <a:solidFill>
                  <a:srgbClr val="156082"/>
                </a:solidFill>
                <a:effectLst/>
                <a:latin typeface="Calibri" panose="020F0502020204030204" pitchFamily="34" charset="0"/>
              </a:rPr>
              <a:t>VILLA ST TROPEZ – 4 Bal </a:t>
            </a:r>
            <a:r>
              <a:rPr lang="en-US" sz="2400" b="1" i="0" u="none" strike="noStrike" dirty="0" err="1">
                <a:solidFill>
                  <a:srgbClr val="156082"/>
                </a:solidFill>
                <a:effectLst/>
                <a:latin typeface="Calibri" panose="020F0502020204030204" pitchFamily="34" charset="0"/>
              </a:rPr>
              <a:t>Harbour</a:t>
            </a:r>
            <a:r>
              <a:rPr lang="en-US" sz="2400" b="1" i="0" u="none" strike="noStrike" dirty="0">
                <a:solidFill>
                  <a:srgbClr val="156082"/>
                </a:solidFill>
                <a:effectLst/>
                <a:latin typeface="Calibri" panose="020F0502020204030204" pitchFamily="34" charset="0"/>
              </a:rPr>
              <a:t>, Broadbeach Waters</a:t>
            </a:r>
            <a:endParaRPr lang="en-US" b="1" dirty="0">
              <a:solidFill>
                <a:srgbClr val="156082"/>
              </a:solidFill>
              <a:effectLst/>
            </a:endParaRPr>
          </a:p>
          <a:p>
            <a:pPr rtl="0">
              <a:spcBef>
                <a:spcPts val="1200"/>
              </a:spcBef>
              <a:spcAft>
                <a:spcPts val="1200"/>
              </a:spcAft>
              <a:buNone/>
            </a:pPr>
            <a:r>
              <a:rPr lang="en-US" sz="1800" b="1" i="0" u="none" strike="noStrike" dirty="0">
                <a:solidFill>
                  <a:srgbClr val="000000"/>
                </a:solidFill>
                <a:effectLst/>
                <a:latin typeface="Cambria" panose="02040503050406030204" pitchFamily="18" charset="0"/>
              </a:rPr>
              <a:t>Land Size:</a:t>
            </a:r>
            <a:r>
              <a:rPr lang="en-US" sz="1800" b="0" i="0" u="none" strike="noStrike" dirty="0">
                <a:solidFill>
                  <a:srgbClr val="000000"/>
                </a:solidFill>
                <a:effectLst/>
                <a:latin typeface="Cambria" panose="02040503050406030204" pitchFamily="18" charset="0"/>
              </a:rPr>
              <a:t> 1,004m²</a:t>
            </a:r>
            <a:br>
              <a:rPr lang="en-US" sz="1800" b="0" i="0" u="none" strike="noStrike" dirty="0">
                <a:solidFill>
                  <a:srgbClr val="000000"/>
                </a:solidFill>
                <a:effectLst/>
                <a:latin typeface="Cambria" panose="02040503050406030204" pitchFamily="18" charset="0"/>
              </a:rPr>
            </a:br>
            <a:r>
              <a:rPr lang="en-US" sz="1800" b="1" i="0" u="none" strike="noStrike" dirty="0">
                <a:solidFill>
                  <a:srgbClr val="000000"/>
                </a:solidFill>
                <a:effectLst/>
                <a:latin typeface="Cambria" panose="02040503050406030204" pitchFamily="18" charset="0"/>
              </a:rPr>
              <a:t>Estimated End Value:</a:t>
            </a:r>
            <a:r>
              <a:rPr lang="en-US" sz="1800" b="0" i="0" u="none" strike="noStrike" dirty="0">
                <a:solidFill>
                  <a:srgbClr val="000000"/>
                </a:solidFill>
                <a:effectLst/>
                <a:latin typeface="Cambria" panose="02040503050406030204" pitchFamily="18" charset="0"/>
              </a:rPr>
              <a:t> $15 million</a:t>
            </a:r>
            <a:endParaRPr lang="en-US" b="0" dirty="0">
              <a:effectLst/>
            </a:endParaRPr>
          </a:p>
          <a:p>
            <a:pPr>
              <a:buNone/>
            </a:pPr>
            <a:r>
              <a:rPr lang="en-US" dirty="0"/>
              <a:t>A new era of coastal luxury is set to unfold on 75 </a:t>
            </a:r>
            <a:r>
              <a:rPr lang="en-US" dirty="0" err="1"/>
              <a:t>metres</a:t>
            </a:r>
            <a:r>
              <a:rPr lang="en-US" dirty="0"/>
              <a:t> of ultra-rare canal water frontage. </a:t>
            </a:r>
            <a:r>
              <a:rPr lang="en-US" b="1" dirty="0"/>
              <a:t>VILLA ST TROPEZ</a:t>
            </a:r>
            <a:r>
              <a:rPr lang="en-US" dirty="0"/>
              <a:t> is a statement residence, crafted for those who demand the extraordinary.</a:t>
            </a:r>
          </a:p>
          <a:p>
            <a:pPr>
              <a:buNone/>
            </a:pPr>
            <a:endParaRPr lang="en-US" sz="1800" b="0" i="0" u="none" strike="noStrike" dirty="0">
              <a:solidFill>
                <a:srgbClr val="000000"/>
              </a:solidFill>
              <a:effectLst/>
              <a:latin typeface="Cambria" panose="02040503050406030204" pitchFamily="18" charset="0"/>
            </a:endParaRPr>
          </a:p>
          <a:p>
            <a:pPr>
              <a:buNone/>
            </a:pPr>
            <a:r>
              <a:rPr lang="en-AU" dirty="0"/>
              <a:t>🛏️ 5 Bedrooms</a:t>
            </a:r>
            <a:br>
              <a:rPr lang="en-AU" dirty="0"/>
            </a:br>
            <a:r>
              <a:rPr lang="en-AU" dirty="0"/>
              <a:t>🛁 6 Bathrooms</a:t>
            </a:r>
            <a:br>
              <a:rPr lang="en-AU" dirty="0"/>
            </a:br>
            <a:r>
              <a:rPr lang="en-AU" dirty="0"/>
              <a:t>🏠 Multiple Living Zones</a:t>
            </a:r>
            <a:br>
              <a:rPr lang="en-AU" dirty="0"/>
            </a:br>
            <a:r>
              <a:rPr lang="en-AU" dirty="0"/>
              <a:t>🧘‍♂️ Private Wellness Centre</a:t>
            </a:r>
            <a:br>
              <a:rPr lang="en-AU" dirty="0"/>
            </a:br>
            <a:r>
              <a:rPr lang="en-AU" dirty="0"/>
              <a:t>🍷 Bespoke Wine Cellar</a:t>
            </a:r>
            <a:br>
              <a:rPr lang="en-AU" dirty="0"/>
            </a:br>
            <a:r>
              <a:rPr lang="en-AU" dirty="0"/>
              <a:t>🔥 Rooftop Entertainment Terrace</a:t>
            </a:r>
            <a:br>
              <a:rPr lang="en-AU" dirty="0"/>
            </a:br>
            <a:r>
              <a:rPr lang="en-AU" dirty="0"/>
              <a:t>🚘 4-Car Garage</a:t>
            </a:r>
            <a:br>
              <a:rPr lang="en-AU" dirty="0"/>
            </a:br>
            <a:r>
              <a:rPr lang="en-AU" dirty="0"/>
              <a:t>🏊‍♂️ Resort-Style Pool</a:t>
            </a:r>
            <a:br>
              <a:rPr lang="en-AU" dirty="0"/>
            </a:br>
            <a:r>
              <a:rPr lang="en-AU" dirty="0"/>
              <a:t>🌊 75m of Canal Waterfront</a:t>
            </a:r>
          </a:p>
        </p:txBody>
      </p:sp>
      <p:pic>
        <p:nvPicPr>
          <p:cNvPr id="2" name="Picture 1">
            <a:extLst>
              <a:ext uri="{FF2B5EF4-FFF2-40B4-BE49-F238E27FC236}">
                <a16:creationId xmlns:a16="http://schemas.microsoft.com/office/drawing/2014/main" id="{51FF869E-9845-260A-2DE9-7F641A1BB96D}"/>
              </a:ext>
            </a:extLst>
          </p:cNvPr>
          <p:cNvPicPr>
            <a:picLocks noChangeAspect="1"/>
          </p:cNvPicPr>
          <p:nvPr/>
        </p:nvPicPr>
        <p:blipFill>
          <a:blip r:embed="rId3"/>
          <a:stretch>
            <a:fillRect/>
          </a:stretch>
        </p:blipFill>
        <p:spPr>
          <a:xfrm>
            <a:off x="5102942" y="2033527"/>
            <a:ext cx="7089058" cy="4686655"/>
          </a:xfrm>
          <a:prstGeom prst="rect">
            <a:avLst/>
          </a:prstGeom>
        </p:spPr>
      </p:pic>
      <p:sp>
        <p:nvSpPr>
          <p:cNvPr id="8" name="Rectangle 7">
            <a:extLst>
              <a:ext uri="{FF2B5EF4-FFF2-40B4-BE49-F238E27FC236}">
                <a16:creationId xmlns:a16="http://schemas.microsoft.com/office/drawing/2014/main" id="{61F180EF-E305-1F71-82EF-86B47829C26D}"/>
              </a:ext>
            </a:extLst>
          </p:cNvPr>
          <p:cNvSpPr/>
          <p:nvPr/>
        </p:nvSpPr>
        <p:spPr>
          <a:xfrm>
            <a:off x="0" y="6520127"/>
            <a:ext cx="12408309" cy="3378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2E9A4B64-02CC-E6BD-A3F5-151AFDBD8BC7}"/>
              </a:ext>
            </a:extLst>
          </p:cNvPr>
          <p:cNvSpPr txBox="1"/>
          <p:nvPr/>
        </p:nvSpPr>
        <p:spPr>
          <a:xfrm>
            <a:off x="405580" y="6500463"/>
            <a:ext cx="11380839" cy="400110"/>
          </a:xfrm>
          <a:prstGeom prst="rect">
            <a:avLst/>
          </a:prstGeom>
          <a:noFill/>
        </p:spPr>
        <p:txBody>
          <a:bodyPr wrap="square">
            <a:spAutoFit/>
          </a:bodyPr>
          <a:lstStyle/>
          <a:p>
            <a:pPr algn="ctr"/>
            <a:r>
              <a:rPr lang="en-US" sz="2000" b="1" i="1" dirty="0">
                <a:solidFill>
                  <a:schemeClr val="bg1"/>
                </a:solidFill>
              </a:rPr>
              <a:t>From its sculptural form to its world-class amenities — this isn’t just a home. It’s a statement!</a:t>
            </a:r>
            <a:endParaRPr lang="en-AU" sz="2800" b="1" i="1" dirty="0">
              <a:solidFill>
                <a:schemeClr val="bg1"/>
              </a:solidFill>
            </a:endParaRPr>
          </a:p>
        </p:txBody>
      </p:sp>
    </p:spTree>
    <p:extLst>
      <p:ext uri="{BB962C8B-B14F-4D97-AF65-F5344CB8AC3E}">
        <p14:creationId xmlns:p14="http://schemas.microsoft.com/office/powerpoint/2010/main" val="2208779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38988-AC47-F5D2-39CB-77ECD6F510FF}"/>
            </a:ext>
          </a:extLst>
        </p:cNvPr>
        <p:cNvGrpSpPr/>
        <p:nvPr/>
      </p:nvGrpSpPr>
      <p:grpSpPr>
        <a:xfrm>
          <a:off x="0" y="0"/>
          <a:ext cx="0" cy="0"/>
          <a:chOff x="0" y="0"/>
          <a:chExt cx="0" cy="0"/>
        </a:xfrm>
      </p:grpSpPr>
      <p:pic>
        <p:nvPicPr>
          <p:cNvPr id="11" name="Picture 10" descr="A red car parked in front of a house">
            <a:extLst>
              <a:ext uri="{FF2B5EF4-FFF2-40B4-BE49-F238E27FC236}">
                <a16:creationId xmlns:a16="http://schemas.microsoft.com/office/drawing/2014/main" id="{0B9590BE-7E09-B9FD-E92D-6FA25C454007}"/>
              </a:ext>
            </a:extLst>
          </p:cNvPr>
          <p:cNvPicPr>
            <a:picLocks noChangeAspect="1"/>
          </p:cNvPicPr>
          <p:nvPr/>
        </p:nvPicPr>
        <p:blipFill>
          <a:blip r:embed="rId2"/>
          <a:stretch>
            <a:fillRect/>
          </a:stretch>
        </p:blipFill>
        <p:spPr>
          <a:xfrm>
            <a:off x="0" y="0"/>
            <a:ext cx="4646374" cy="6969561"/>
          </a:xfrm>
          <a:prstGeom prst="rect">
            <a:avLst/>
          </a:prstGeom>
        </p:spPr>
      </p:pic>
      <p:sp>
        <p:nvSpPr>
          <p:cNvPr id="5" name="TextBox 4">
            <a:extLst>
              <a:ext uri="{FF2B5EF4-FFF2-40B4-BE49-F238E27FC236}">
                <a16:creationId xmlns:a16="http://schemas.microsoft.com/office/drawing/2014/main" id="{2F3BB3BF-6DA3-1AAF-7B49-781443E0E27C}"/>
              </a:ext>
            </a:extLst>
          </p:cNvPr>
          <p:cNvSpPr txBox="1"/>
          <p:nvPr/>
        </p:nvSpPr>
        <p:spPr>
          <a:xfrm>
            <a:off x="4862683" y="291956"/>
            <a:ext cx="6631226" cy="3816429"/>
          </a:xfrm>
          <a:prstGeom prst="rect">
            <a:avLst/>
          </a:prstGeom>
          <a:noFill/>
        </p:spPr>
        <p:txBody>
          <a:bodyPr wrap="square">
            <a:spAutoFit/>
          </a:bodyPr>
          <a:lstStyle/>
          <a:p>
            <a:pPr rtl="0">
              <a:spcBef>
                <a:spcPts val="1000"/>
              </a:spcBef>
              <a:buNone/>
            </a:pPr>
            <a:r>
              <a:rPr lang="en-US" sz="2400" b="1" i="0" u="none" strike="noStrike" dirty="0">
                <a:solidFill>
                  <a:srgbClr val="156082"/>
                </a:solidFill>
                <a:effectLst/>
                <a:latin typeface="Calibri" panose="020F0502020204030204" pitchFamily="34" charset="0"/>
              </a:rPr>
              <a:t>49 Toorak Street, Hamilton</a:t>
            </a:r>
            <a:endParaRPr lang="en-US" b="1" dirty="0">
              <a:solidFill>
                <a:srgbClr val="156082"/>
              </a:solidFill>
              <a:effectLst/>
            </a:endParaRPr>
          </a:p>
          <a:p>
            <a:pPr rtl="0">
              <a:spcBef>
                <a:spcPts val="1200"/>
              </a:spcBef>
              <a:spcAft>
                <a:spcPts val="1200"/>
              </a:spcAft>
              <a:buNone/>
            </a:pPr>
            <a:r>
              <a:rPr lang="en-US" sz="1800" b="1" i="0" u="none" strike="noStrike" dirty="0">
                <a:solidFill>
                  <a:srgbClr val="000000"/>
                </a:solidFill>
                <a:effectLst/>
                <a:latin typeface="Cambria" panose="02040503050406030204" pitchFamily="18" charset="0"/>
              </a:rPr>
              <a:t>Land Size:</a:t>
            </a:r>
            <a:r>
              <a:rPr lang="en-US" sz="1800" b="0" i="0" u="none" strike="noStrike" dirty="0">
                <a:solidFill>
                  <a:srgbClr val="000000"/>
                </a:solidFill>
                <a:effectLst/>
                <a:latin typeface="Cambria" panose="02040503050406030204" pitchFamily="18" charset="0"/>
              </a:rPr>
              <a:t> 741m²</a:t>
            </a:r>
            <a:br>
              <a:rPr lang="en-US" sz="1800" b="0" i="0" u="none" strike="noStrike" dirty="0">
                <a:solidFill>
                  <a:srgbClr val="000000"/>
                </a:solidFill>
                <a:effectLst/>
                <a:latin typeface="Cambria" panose="02040503050406030204" pitchFamily="18" charset="0"/>
              </a:rPr>
            </a:br>
            <a:r>
              <a:rPr lang="en-US" sz="1800" b="1" i="0" u="none" strike="noStrike" dirty="0">
                <a:solidFill>
                  <a:srgbClr val="000000"/>
                </a:solidFill>
                <a:effectLst/>
                <a:latin typeface="Cambria" panose="02040503050406030204" pitchFamily="18" charset="0"/>
              </a:rPr>
              <a:t>Estimated End Value:</a:t>
            </a:r>
            <a:r>
              <a:rPr lang="en-US" sz="1800" b="0" i="0" u="none" strike="noStrike" dirty="0">
                <a:solidFill>
                  <a:srgbClr val="000000"/>
                </a:solidFill>
                <a:effectLst/>
                <a:latin typeface="Cambria" panose="02040503050406030204" pitchFamily="18" charset="0"/>
              </a:rPr>
              <a:t> $15 million</a:t>
            </a:r>
            <a:endParaRPr lang="en-US" b="0" dirty="0">
              <a:effectLst/>
            </a:endParaRPr>
          </a:p>
          <a:p>
            <a:pPr>
              <a:buNone/>
            </a:pPr>
            <a:r>
              <a:rPr lang="en-US" dirty="0"/>
              <a:t>Set on one of Brisbane’s most elite streets, this architectural showpiece offers a rare fusion of sophistication, scale and location.</a:t>
            </a:r>
          </a:p>
          <a:p>
            <a:pPr>
              <a:buNone/>
            </a:pPr>
            <a:endParaRPr lang="en-US" sz="1800" b="0" i="0" u="none" strike="noStrike" dirty="0">
              <a:solidFill>
                <a:srgbClr val="000000"/>
              </a:solidFill>
              <a:effectLst/>
              <a:latin typeface="Cambria" panose="02040503050406030204" pitchFamily="18" charset="0"/>
            </a:endParaRPr>
          </a:p>
          <a:p>
            <a:pPr>
              <a:buNone/>
            </a:pPr>
            <a:r>
              <a:rPr lang="en-AU" dirty="0"/>
              <a:t>🛏️ 5 Bedrooms</a:t>
            </a:r>
            <a:br>
              <a:rPr lang="en-AU" dirty="0"/>
            </a:br>
            <a:r>
              <a:rPr lang="en-AU" dirty="0"/>
              <a:t>🛁 5 Bathrooms</a:t>
            </a:r>
            <a:br>
              <a:rPr lang="en-AU" dirty="0"/>
            </a:br>
            <a:r>
              <a:rPr lang="en-AU" dirty="0"/>
              <a:t>💪 Private Gym &amp; Wellness Retreat</a:t>
            </a:r>
            <a:br>
              <a:rPr lang="en-AU" dirty="0"/>
            </a:br>
            <a:r>
              <a:rPr lang="en-AU" dirty="0"/>
              <a:t>🚘 6-Car Garage in Brisbane City</a:t>
            </a:r>
            <a:br>
              <a:rPr lang="en-AU" dirty="0"/>
            </a:br>
            <a:r>
              <a:rPr lang="en-AU" dirty="0"/>
              <a:t>🏛️ Bold Facade</a:t>
            </a:r>
          </a:p>
        </p:txBody>
      </p:sp>
      <p:sp>
        <p:nvSpPr>
          <p:cNvPr id="8" name="Rectangle 7">
            <a:extLst>
              <a:ext uri="{FF2B5EF4-FFF2-40B4-BE49-F238E27FC236}">
                <a16:creationId xmlns:a16="http://schemas.microsoft.com/office/drawing/2014/main" id="{997F8E1D-E791-EA4B-72DB-64F734705067}"/>
              </a:ext>
            </a:extLst>
          </p:cNvPr>
          <p:cNvSpPr/>
          <p:nvPr/>
        </p:nvSpPr>
        <p:spPr>
          <a:xfrm rot="5400000">
            <a:off x="5813991" y="5625391"/>
            <a:ext cx="12408309" cy="3378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599605FF-9714-E3E2-480C-4EF655A2F5EF}"/>
              </a:ext>
            </a:extLst>
          </p:cNvPr>
          <p:cNvSpPr txBox="1"/>
          <p:nvPr/>
        </p:nvSpPr>
        <p:spPr>
          <a:xfrm>
            <a:off x="4646374" y="5457400"/>
            <a:ext cx="7202835" cy="830997"/>
          </a:xfrm>
          <a:prstGeom prst="rect">
            <a:avLst/>
          </a:prstGeom>
          <a:noFill/>
        </p:spPr>
        <p:txBody>
          <a:bodyPr wrap="square">
            <a:spAutoFit/>
          </a:bodyPr>
          <a:lstStyle/>
          <a:p>
            <a:pPr algn="ctr"/>
            <a:r>
              <a:rPr lang="en-US" sz="2400" b="1" i="1" dirty="0">
                <a:solidFill>
                  <a:srgbClr val="156082"/>
                </a:solidFill>
              </a:rPr>
              <a:t>An unrivalled street presence make this residence a defining statement in elevated urban living.</a:t>
            </a:r>
            <a:endParaRPr lang="en-AU" sz="3600" b="1" i="1" dirty="0">
              <a:solidFill>
                <a:srgbClr val="156082"/>
              </a:solidFill>
            </a:endParaRPr>
          </a:p>
        </p:txBody>
      </p:sp>
    </p:spTree>
    <p:extLst>
      <p:ext uri="{BB962C8B-B14F-4D97-AF65-F5344CB8AC3E}">
        <p14:creationId xmlns:p14="http://schemas.microsoft.com/office/powerpoint/2010/main" val="3234846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DE191-7265-D52E-9414-E1D4F072618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57B325B-8D84-E7F1-8427-8E77F48F1F49}"/>
              </a:ext>
            </a:extLst>
          </p:cNvPr>
          <p:cNvPicPr>
            <a:picLocks noChangeAspect="1"/>
          </p:cNvPicPr>
          <p:nvPr/>
        </p:nvPicPr>
        <p:blipFill>
          <a:blip r:embed="rId2"/>
          <a:stretch>
            <a:fillRect/>
          </a:stretch>
        </p:blipFill>
        <p:spPr>
          <a:xfrm>
            <a:off x="342791" y="3125747"/>
            <a:ext cx="6539367" cy="3816429"/>
          </a:xfrm>
          <a:prstGeom prst="rect">
            <a:avLst/>
          </a:prstGeom>
        </p:spPr>
      </p:pic>
      <p:sp>
        <p:nvSpPr>
          <p:cNvPr id="5" name="TextBox 4">
            <a:extLst>
              <a:ext uri="{FF2B5EF4-FFF2-40B4-BE49-F238E27FC236}">
                <a16:creationId xmlns:a16="http://schemas.microsoft.com/office/drawing/2014/main" id="{4031916C-EDC6-6413-0751-17F63EAB56A8}"/>
              </a:ext>
            </a:extLst>
          </p:cNvPr>
          <p:cNvSpPr txBox="1"/>
          <p:nvPr/>
        </p:nvSpPr>
        <p:spPr>
          <a:xfrm>
            <a:off x="462116" y="112713"/>
            <a:ext cx="7310286" cy="2985433"/>
          </a:xfrm>
          <a:prstGeom prst="rect">
            <a:avLst/>
          </a:prstGeom>
          <a:noFill/>
        </p:spPr>
        <p:txBody>
          <a:bodyPr wrap="square">
            <a:spAutoFit/>
          </a:bodyPr>
          <a:lstStyle/>
          <a:p>
            <a:pPr rtl="0">
              <a:spcBef>
                <a:spcPts val="1000"/>
              </a:spcBef>
              <a:buNone/>
            </a:pPr>
            <a:r>
              <a:rPr lang="en-US" sz="2400" b="1" i="0" u="none" strike="noStrike" dirty="0">
                <a:solidFill>
                  <a:srgbClr val="156082"/>
                </a:solidFill>
                <a:effectLst/>
                <a:latin typeface="Calibri" panose="020F0502020204030204" pitchFamily="34" charset="0"/>
              </a:rPr>
              <a:t>17 Cadiz Street, Indooroopilly</a:t>
            </a:r>
            <a:endParaRPr lang="en-US" b="1" dirty="0">
              <a:solidFill>
                <a:srgbClr val="156082"/>
              </a:solidFill>
              <a:effectLst/>
            </a:endParaRPr>
          </a:p>
          <a:p>
            <a:pPr rtl="0">
              <a:spcBef>
                <a:spcPts val="1200"/>
              </a:spcBef>
              <a:spcAft>
                <a:spcPts val="1200"/>
              </a:spcAft>
              <a:buNone/>
            </a:pPr>
            <a:r>
              <a:rPr lang="en-US" sz="1800" b="1" i="0" u="none" strike="noStrike" dirty="0">
                <a:solidFill>
                  <a:srgbClr val="000000"/>
                </a:solidFill>
                <a:effectLst/>
                <a:latin typeface="Cambria" panose="02040503050406030204" pitchFamily="18" charset="0"/>
              </a:rPr>
              <a:t>Land Size:</a:t>
            </a:r>
            <a:r>
              <a:rPr lang="en-US" sz="1800" b="0" i="0" u="none" strike="noStrike" dirty="0">
                <a:solidFill>
                  <a:srgbClr val="000000"/>
                </a:solidFill>
                <a:effectLst/>
                <a:latin typeface="Cambria" panose="02040503050406030204" pitchFamily="18" charset="0"/>
              </a:rPr>
              <a:t> 607m²</a:t>
            </a:r>
            <a:br>
              <a:rPr lang="en-US" sz="1800" b="0" i="0" u="none" strike="noStrike" dirty="0">
                <a:solidFill>
                  <a:srgbClr val="000000"/>
                </a:solidFill>
                <a:effectLst/>
                <a:latin typeface="Cambria" panose="02040503050406030204" pitchFamily="18" charset="0"/>
              </a:rPr>
            </a:br>
            <a:r>
              <a:rPr lang="en-US" sz="1800" b="1" i="0" u="none" strike="noStrike" dirty="0">
                <a:solidFill>
                  <a:srgbClr val="000000"/>
                </a:solidFill>
                <a:effectLst/>
                <a:latin typeface="Cambria" panose="02040503050406030204" pitchFamily="18" charset="0"/>
              </a:rPr>
              <a:t>Estimated End Value:</a:t>
            </a:r>
            <a:r>
              <a:rPr lang="en-US" sz="1800" b="0" i="0" u="none" strike="noStrike" dirty="0">
                <a:solidFill>
                  <a:srgbClr val="000000"/>
                </a:solidFill>
                <a:effectLst/>
                <a:latin typeface="Cambria" panose="02040503050406030204" pitchFamily="18" charset="0"/>
              </a:rPr>
              <a:t> $2.5 million (on-sale) or $8 million (developed)</a:t>
            </a:r>
            <a:br>
              <a:rPr lang="en-US" sz="1800" b="0" i="0" u="none" strike="noStrike" dirty="0">
                <a:solidFill>
                  <a:srgbClr val="000000"/>
                </a:solidFill>
                <a:effectLst/>
                <a:latin typeface="Cambria" panose="02040503050406030204" pitchFamily="18" charset="0"/>
              </a:rPr>
            </a:br>
            <a:r>
              <a:rPr lang="en-US" sz="1800" b="1" i="0" u="none" strike="noStrike" dirty="0">
                <a:solidFill>
                  <a:srgbClr val="000000"/>
                </a:solidFill>
                <a:effectLst/>
                <a:latin typeface="Cambria" panose="02040503050406030204" pitchFamily="18" charset="0"/>
              </a:rPr>
              <a:t>Purchase Price:</a:t>
            </a:r>
            <a:r>
              <a:rPr lang="en-US" sz="1800" b="0" i="0" u="none" strike="noStrike" dirty="0">
                <a:solidFill>
                  <a:srgbClr val="000000"/>
                </a:solidFill>
                <a:effectLst/>
                <a:latin typeface="Cambria" panose="02040503050406030204" pitchFamily="18" charset="0"/>
              </a:rPr>
              <a:t> $1.82 million</a:t>
            </a:r>
            <a:endParaRPr lang="en-US" b="0" dirty="0">
              <a:effectLst/>
            </a:endParaRPr>
          </a:p>
          <a:p>
            <a:pPr>
              <a:buNone/>
            </a:pPr>
            <a:r>
              <a:rPr lang="en-US" dirty="0"/>
              <a:t>Acquired for $1.82 million with demolition scheduled for August, this parcel is already valued at $2.5 million. The fund holds two strategic options: </a:t>
            </a:r>
            <a:r>
              <a:rPr lang="en-US" dirty="0" err="1"/>
              <a:t>realise</a:t>
            </a:r>
            <a:r>
              <a:rPr lang="en-US" dirty="0"/>
              <a:t> an immediate capital gain through on-sale, or proceed with a high-end residential development targeting an $8 million end value.</a:t>
            </a:r>
            <a:endParaRPr lang="en-AU" dirty="0"/>
          </a:p>
        </p:txBody>
      </p:sp>
      <p:sp>
        <p:nvSpPr>
          <p:cNvPr id="8" name="Rectangle 7">
            <a:extLst>
              <a:ext uri="{FF2B5EF4-FFF2-40B4-BE49-F238E27FC236}">
                <a16:creationId xmlns:a16="http://schemas.microsoft.com/office/drawing/2014/main" id="{E1088F02-5526-2BDC-CFE4-00915B74E028}"/>
              </a:ext>
            </a:extLst>
          </p:cNvPr>
          <p:cNvSpPr/>
          <p:nvPr/>
        </p:nvSpPr>
        <p:spPr>
          <a:xfrm rot="5400000">
            <a:off x="-6030300" y="6035218"/>
            <a:ext cx="12408309" cy="3378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7F6122E2-0CFA-4219-D819-91E12620B265}"/>
              </a:ext>
            </a:extLst>
          </p:cNvPr>
          <p:cNvSpPr txBox="1"/>
          <p:nvPr/>
        </p:nvSpPr>
        <p:spPr>
          <a:xfrm>
            <a:off x="6951407" y="4064465"/>
            <a:ext cx="5107856" cy="1938992"/>
          </a:xfrm>
          <a:prstGeom prst="rect">
            <a:avLst/>
          </a:prstGeom>
          <a:noFill/>
        </p:spPr>
        <p:txBody>
          <a:bodyPr wrap="square">
            <a:spAutoFit/>
          </a:bodyPr>
          <a:lstStyle/>
          <a:p>
            <a:pPr algn="ctr"/>
            <a:r>
              <a:rPr lang="en-US" sz="2400" b="1" i="1" dirty="0">
                <a:solidFill>
                  <a:srgbClr val="156082"/>
                </a:solidFill>
              </a:rPr>
              <a:t>Located in one of Indooroopilly's best streets between two golf courses and a near perfect northern aspect to capture summer breezes and the winter sun.</a:t>
            </a:r>
            <a:endParaRPr lang="en-AU" sz="2400" b="1" i="1" dirty="0">
              <a:solidFill>
                <a:srgbClr val="156082"/>
              </a:solidFill>
            </a:endParaRPr>
          </a:p>
        </p:txBody>
      </p:sp>
      <p:pic>
        <p:nvPicPr>
          <p:cNvPr id="2056" name="Picture 8">
            <a:extLst>
              <a:ext uri="{FF2B5EF4-FFF2-40B4-BE49-F238E27FC236}">
                <a16:creationId xmlns:a16="http://schemas.microsoft.com/office/drawing/2014/main" id="{4D3A7A47-1D9A-2F81-C231-1E6FBC977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727" y="-1"/>
            <a:ext cx="4300273" cy="285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838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B09F18F-83CF-45E5-34EF-44E260D18EF4}"/>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3E9A89B5-6269-5977-8CC1-1C8D3BC642CC}"/>
              </a:ext>
            </a:extLst>
          </p:cNvPr>
          <p:cNvSpPr/>
          <p:nvPr/>
        </p:nvSpPr>
        <p:spPr>
          <a:xfrm>
            <a:off x="1" y="6072524"/>
            <a:ext cx="1470307" cy="785477"/>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881A3D56-B870-7ED5-C668-F29B27770A8A}"/>
              </a:ext>
            </a:extLst>
          </p:cNvPr>
          <p:cNvSpPr txBox="1"/>
          <p:nvPr/>
        </p:nvSpPr>
        <p:spPr>
          <a:xfrm>
            <a:off x="3394298" y="2778488"/>
            <a:ext cx="5403403" cy="1010661"/>
          </a:xfrm>
          <a:prstGeom prst="rect">
            <a:avLst/>
          </a:prstGeom>
        </p:spPr>
        <p:txBody>
          <a:bodyPr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Montserrat Bold"/>
              </a:rPr>
              <a:t>Q &amp; A</a:t>
            </a:r>
          </a:p>
          <a:p>
            <a:pPr marL="0" marR="0" lvl="0" indent="0" algn="ctr" defTabSz="914400" rtl="0" eaLnBrk="1" fontAlgn="auto" latinLnBrk="0" hangingPunct="1">
              <a:lnSpc>
                <a:spcPts val="3920"/>
              </a:lnSpc>
              <a:spcBef>
                <a:spcPts val="0"/>
              </a:spcBef>
              <a:spcAft>
                <a:spcPts val="0"/>
              </a:spcAft>
              <a:buClrTx/>
              <a:buSzTx/>
              <a:buFontTx/>
              <a:buNone/>
              <a:tabLst/>
              <a:defRPr/>
            </a:pPr>
            <a:r>
              <a:rPr lang="en-US" sz="40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Bold"/>
              </a:rPr>
              <a:t>NGU Property Fund</a:t>
            </a:r>
            <a:endPar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Montserrat Bold"/>
            </a:endParaRPr>
          </a:p>
        </p:txBody>
      </p:sp>
    </p:spTree>
    <p:extLst>
      <p:ext uri="{BB962C8B-B14F-4D97-AF65-F5344CB8AC3E}">
        <p14:creationId xmlns:p14="http://schemas.microsoft.com/office/powerpoint/2010/main" val="3665291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39D964-FE35-991C-0E72-D39697F3107D}"/>
              </a:ext>
            </a:extLst>
          </p:cNvPr>
          <p:cNvPicPr>
            <a:picLocks noChangeAspect="1"/>
          </p:cNvPicPr>
          <p:nvPr/>
        </p:nvPicPr>
        <p:blipFill>
          <a:blip r:embed="rId2"/>
          <a:stretch>
            <a:fillRect/>
          </a:stretch>
        </p:blipFill>
        <p:spPr>
          <a:xfrm>
            <a:off x="1875494" y="643466"/>
            <a:ext cx="8441012" cy="5571067"/>
          </a:xfrm>
          <a:prstGeom prst="rect">
            <a:avLst/>
          </a:prstGeom>
        </p:spPr>
      </p:pic>
    </p:spTree>
    <p:extLst>
      <p:ext uri="{BB962C8B-B14F-4D97-AF65-F5344CB8AC3E}">
        <p14:creationId xmlns:p14="http://schemas.microsoft.com/office/powerpoint/2010/main" val="29848234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53677-CBA3-044E-472D-CB502083B8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FC550A7-DB74-5D77-FA1A-939827A53A20}"/>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296" r="-152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a:extLst>
              <a:ext uri="{FF2B5EF4-FFF2-40B4-BE49-F238E27FC236}">
                <a16:creationId xmlns:a16="http://schemas.microsoft.com/office/drawing/2014/main" id="{3017E78C-877D-C57D-A696-8E2487CF0978}"/>
              </a:ext>
            </a:extLst>
          </p:cNvPr>
          <p:cNvSpPr/>
          <p:nvPr/>
        </p:nvSpPr>
        <p:spPr>
          <a:xfrm>
            <a:off x="3571431" y="-2338938"/>
            <a:ext cx="9676348" cy="9663093"/>
          </a:xfrm>
          <a:custGeom>
            <a:avLst/>
            <a:gdLst/>
            <a:ahLst/>
            <a:cxnLst/>
            <a:rect l="l" t="t" r="r" b="b"/>
            <a:pathLst>
              <a:path w="14514522" h="14494639">
                <a:moveTo>
                  <a:pt x="0" y="0"/>
                </a:moveTo>
                <a:lnTo>
                  <a:pt x="14514522" y="0"/>
                </a:lnTo>
                <a:lnTo>
                  <a:pt x="14514522" y="14494639"/>
                </a:lnTo>
                <a:lnTo>
                  <a:pt x="0" y="144946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a:extLst>
              <a:ext uri="{FF2B5EF4-FFF2-40B4-BE49-F238E27FC236}">
                <a16:creationId xmlns:a16="http://schemas.microsoft.com/office/drawing/2014/main" id="{DF41B090-1468-95C7-FD1C-FCC22D41E585}"/>
              </a:ext>
            </a:extLst>
          </p:cNvPr>
          <p:cNvSpPr/>
          <p:nvPr/>
        </p:nvSpPr>
        <p:spPr>
          <a:xfrm>
            <a:off x="6882281" y="2408148"/>
            <a:ext cx="9676348" cy="9663093"/>
          </a:xfrm>
          <a:custGeom>
            <a:avLst/>
            <a:gdLst/>
            <a:ahLst/>
            <a:cxnLst/>
            <a:rect l="l" t="t" r="r" b="b"/>
            <a:pathLst>
              <a:path w="14514522" h="14494639">
                <a:moveTo>
                  <a:pt x="0" y="0"/>
                </a:moveTo>
                <a:lnTo>
                  <a:pt x="14514522" y="0"/>
                </a:lnTo>
                <a:lnTo>
                  <a:pt x="14514522" y="14494639"/>
                </a:lnTo>
                <a:lnTo>
                  <a:pt x="0" y="144946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a:extLst>
              <a:ext uri="{FF2B5EF4-FFF2-40B4-BE49-F238E27FC236}">
                <a16:creationId xmlns:a16="http://schemas.microsoft.com/office/drawing/2014/main" id="{FB01E373-4236-B380-3345-727663543AE2}"/>
              </a:ext>
            </a:extLst>
          </p:cNvPr>
          <p:cNvSpPr/>
          <p:nvPr/>
        </p:nvSpPr>
        <p:spPr>
          <a:xfrm rot="-10800000">
            <a:off x="6125784" y="810532"/>
            <a:ext cx="3467266" cy="4066090"/>
          </a:xfrm>
          <a:custGeom>
            <a:avLst/>
            <a:gdLst/>
            <a:ahLst/>
            <a:cxnLst/>
            <a:rect l="l" t="t" r="r" b="b"/>
            <a:pathLst>
              <a:path w="5200899" h="6099135">
                <a:moveTo>
                  <a:pt x="0" y="0"/>
                </a:moveTo>
                <a:lnTo>
                  <a:pt x="5200899" y="0"/>
                </a:lnTo>
                <a:lnTo>
                  <a:pt x="5200899" y="6099135"/>
                </a:lnTo>
                <a:lnTo>
                  <a:pt x="0" y="6099135"/>
                </a:lnTo>
                <a:lnTo>
                  <a:pt x="0" y="0"/>
                </a:lnTo>
                <a:close/>
              </a:path>
            </a:pathLst>
          </a:custGeom>
          <a:blipFill>
            <a:blip r:embed="rId4">
              <a:alphaModFix amt="10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a:extLst>
              <a:ext uri="{FF2B5EF4-FFF2-40B4-BE49-F238E27FC236}">
                <a16:creationId xmlns:a16="http://schemas.microsoft.com/office/drawing/2014/main" id="{CCF8D362-6B00-493C-2705-1A7FC101714B}"/>
              </a:ext>
            </a:extLst>
          </p:cNvPr>
          <p:cNvSpPr/>
          <p:nvPr/>
        </p:nvSpPr>
        <p:spPr>
          <a:xfrm>
            <a:off x="-2363742" y="-1640047"/>
            <a:ext cx="6535751" cy="9217085"/>
          </a:xfrm>
          <a:custGeom>
            <a:avLst/>
            <a:gdLst/>
            <a:ahLst/>
            <a:cxnLst/>
            <a:rect l="l" t="t" r="r" b="b"/>
            <a:pathLst>
              <a:path w="9803627" h="13825627">
                <a:moveTo>
                  <a:pt x="0" y="0"/>
                </a:moveTo>
                <a:lnTo>
                  <a:pt x="9803626" y="0"/>
                </a:lnTo>
                <a:lnTo>
                  <a:pt x="9803626" y="13825628"/>
                </a:lnTo>
                <a:lnTo>
                  <a:pt x="0" y="138256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843C9887-320E-2B06-BCEC-0EDB6C0327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5282" y="1227383"/>
            <a:ext cx="2600718" cy="3756591"/>
          </a:xfrm>
          <a:prstGeom prst="rect">
            <a:avLst/>
          </a:prstGeom>
        </p:spPr>
      </p:pic>
      <p:sp>
        <p:nvSpPr>
          <p:cNvPr id="4" name="TextBox 12">
            <a:extLst>
              <a:ext uri="{FF2B5EF4-FFF2-40B4-BE49-F238E27FC236}">
                <a16:creationId xmlns:a16="http://schemas.microsoft.com/office/drawing/2014/main" id="{82578E50-0F86-824D-0501-3802AD136CBC}"/>
              </a:ext>
            </a:extLst>
          </p:cNvPr>
          <p:cNvSpPr txBox="1"/>
          <p:nvPr/>
        </p:nvSpPr>
        <p:spPr>
          <a:xfrm>
            <a:off x="6229576" y="2736867"/>
            <a:ext cx="5403403" cy="1010661"/>
          </a:xfrm>
          <a:prstGeom prst="rect">
            <a:avLst/>
          </a:prstGeom>
        </p:spPr>
        <p:txBody>
          <a:bodyPr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Montserrat Bold"/>
              </a:rPr>
              <a:t>LightYear Group</a:t>
            </a:r>
          </a:p>
          <a:p>
            <a:pPr marL="0" marR="0" lvl="0" indent="0" algn="ctr" defTabSz="914400" rtl="0" eaLnBrk="1" fontAlgn="auto" latinLnBrk="0" hangingPunct="1">
              <a:lnSpc>
                <a:spcPts val="392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Montserrat Bold"/>
              </a:rPr>
              <a:t>Update</a:t>
            </a:r>
          </a:p>
        </p:txBody>
      </p:sp>
    </p:spTree>
    <p:extLst>
      <p:ext uri="{BB962C8B-B14F-4D97-AF65-F5344CB8AC3E}">
        <p14:creationId xmlns:p14="http://schemas.microsoft.com/office/powerpoint/2010/main" val="583636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F12F-B156-344A-FA7E-C4DA295A2A6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A4B627B-B80B-15BE-9099-2E96B42A9C6C}"/>
              </a:ext>
            </a:extLst>
          </p:cNvPr>
          <p:cNvSpPr/>
          <p:nvPr/>
        </p:nvSpPr>
        <p:spPr>
          <a:xfrm>
            <a:off x="0" y="0"/>
            <a:ext cx="5367130" cy="6858000"/>
          </a:xfrm>
          <a:prstGeom prst="rect">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his is a compelling heading">
            <a:extLst>
              <a:ext uri="{FF2B5EF4-FFF2-40B4-BE49-F238E27FC236}">
                <a16:creationId xmlns:a16="http://schemas.microsoft.com/office/drawing/2014/main" id="{7131FE7B-958A-D522-065E-E1EB79CC5CF6}"/>
              </a:ext>
            </a:extLst>
          </p:cNvPr>
          <p:cNvSpPr txBox="1"/>
          <p:nvPr/>
        </p:nvSpPr>
        <p:spPr>
          <a:xfrm>
            <a:off x="387660" y="1058728"/>
            <a:ext cx="5392938" cy="1764586"/>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COMPANY DETAILS</a:t>
            </a:r>
            <a:endParaRPr kumimoji="0" sz="5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9E539CB9-5002-6556-7C05-89F0662E7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95" y="5586975"/>
            <a:ext cx="4721940" cy="1011217"/>
          </a:xfrm>
          <a:prstGeom prst="rect">
            <a:avLst/>
          </a:prstGeom>
        </p:spPr>
      </p:pic>
      <p:graphicFrame>
        <p:nvGraphicFramePr>
          <p:cNvPr id="4" name="Table 2">
            <a:extLst>
              <a:ext uri="{FF2B5EF4-FFF2-40B4-BE49-F238E27FC236}">
                <a16:creationId xmlns:a16="http://schemas.microsoft.com/office/drawing/2014/main" id="{304EE8B3-D72F-85E6-3248-9ADE7FE873C2}"/>
              </a:ext>
            </a:extLst>
          </p:cNvPr>
          <p:cNvGraphicFramePr>
            <a:graphicFrameLocks noGrp="1"/>
          </p:cNvGraphicFramePr>
          <p:nvPr/>
        </p:nvGraphicFramePr>
        <p:xfrm>
          <a:off x="6499172" y="1036320"/>
          <a:ext cx="5426449" cy="4414520"/>
        </p:xfrm>
        <a:graphic>
          <a:graphicData uri="http://schemas.openxmlformats.org/drawingml/2006/table">
            <a:tbl>
              <a:tblPr bandRow="1">
                <a:tableStyleId>{5C22544A-7EE6-4342-B048-85BDC9FD1C3A}</a:tableStyleId>
              </a:tblPr>
              <a:tblGrid>
                <a:gridCol w="2153050">
                  <a:extLst>
                    <a:ext uri="{9D8B030D-6E8A-4147-A177-3AD203B41FA5}">
                      <a16:colId xmlns:a16="http://schemas.microsoft.com/office/drawing/2014/main" val="801272530"/>
                    </a:ext>
                  </a:extLst>
                </a:gridCol>
                <a:gridCol w="208280">
                  <a:extLst>
                    <a:ext uri="{9D8B030D-6E8A-4147-A177-3AD203B41FA5}">
                      <a16:colId xmlns:a16="http://schemas.microsoft.com/office/drawing/2014/main" val="3764730823"/>
                    </a:ext>
                  </a:extLst>
                </a:gridCol>
                <a:gridCol w="3065119">
                  <a:extLst>
                    <a:ext uri="{9D8B030D-6E8A-4147-A177-3AD203B41FA5}">
                      <a16:colId xmlns:a16="http://schemas.microsoft.com/office/drawing/2014/main" val="2457186980"/>
                    </a:ext>
                  </a:extLst>
                </a:gridCol>
              </a:tblGrid>
              <a:tr h="370840">
                <a:tc>
                  <a:txBody>
                    <a:bodyPr/>
                    <a:lstStyle/>
                    <a:p>
                      <a:r>
                        <a:rPr lang="en-AU" sz="1600" dirty="0">
                          <a:solidFill>
                            <a:schemeClr val="bg1"/>
                          </a:solidFill>
                        </a:rPr>
                        <a:t>Company Name</a:t>
                      </a:r>
                    </a:p>
                  </a:txBody>
                  <a:tcPr>
                    <a:solidFill>
                      <a:schemeClr val="bg1">
                        <a:lumMod val="50000"/>
                      </a:schemeClr>
                    </a:solidFill>
                  </a:tcPr>
                </a:tc>
                <a:tc>
                  <a:txBody>
                    <a:bodyPr/>
                    <a:lstStyle/>
                    <a:p>
                      <a:endParaRPr lang="en-AU" sz="1600" dirty="0"/>
                    </a:p>
                  </a:txBody>
                  <a:tcPr>
                    <a:noFill/>
                  </a:tcPr>
                </a:tc>
                <a:tc>
                  <a:txBody>
                    <a:bodyPr/>
                    <a:lstStyle/>
                    <a:p>
                      <a:r>
                        <a:rPr lang="en-AU" sz="1600" dirty="0"/>
                        <a:t>Ai Tax Guru Pty Ltd</a:t>
                      </a:r>
                    </a:p>
                  </a:txBody>
                  <a:tcPr>
                    <a:noFill/>
                  </a:tcPr>
                </a:tc>
                <a:extLst>
                  <a:ext uri="{0D108BD9-81ED-4DB2-BD59-A6C34878D82A}">
                    <a16:rowId xmlns:a16="http://schemas.microsoft.com/office/drawing/2014/main" val="2504789739"/>
                  </a:ext>
                </a:extLst>
              </a:tr>
              <a:tr h="370840">
                <a:tc>
                  <a:txBody>
                    <a:bodyPr/>
                    <a:lstStyle/>
                    <a:p>
                      <a:r>
                        <a:rPr lang="en-AU" sz="1600" dirty="0">
                          <a:solidFill>
                            <a:schemeClr val="bg1"/>
                          </a:solidFill>
                        </a:rPr>
                        <a:t>ACN</a:t>
                      </a:r>
                    </a:p>
                  </a:txBody>
                  <a:tcPr>
                    <a:solidFill>
                      <a:schemeClr val="bg1">
                        <a:lumMod val="50000"/>
                      </a:schemeClr>
                    </a:solidFill>
                  </a:tcPr>
                </a:tc>
                <a:tc>
                  <a:txBody>
                    <a:bodyPr/>
                    <a:lstStyle/>
                    <a:p>
                      <a:endParaRPr lang="en-AU" sz="1600" dirty="0"/>
                    </a:p>
                  </a:txBody>
                  <a:tcPr>
                    <a:noFill/>
                  </a:tcPr>
                </a:tc>
                <a:tc>
                  <a:txBody>
                    <a:bodyPr/>
                    <a:lstStyle/>
                    <a:p>
                      <a:r>
                        <a:rPr lang="en-AU" sz="1600" dirty="0"/>
                        <a:t>683 410 282</a:t>
                      </a:r>
                    </a:p>
                  </a:txBody>
                  <a:tcPr>
                    <a:noFill/>
                  </a:tcPr>
                </a:tc>
                <a:extLst>
                  <a:ext uri="{0D108BD9-81ED-4DB2-BD59-A6C34878D82A}">
                    <a16:rowId xmlns:a16="http://schemas.microsoft.com/office/drawing/2014/main" val="2086806860"/>
                  </a:ext>
                </a:extLst>
              </a:tr>
              <a:tr h="370840">
                <a:tc>
                  <a:txBody>
                    <a:bodyPr/>
                    <a:lstStyle/>
                    <a:p>
                      <a:r>
                        <a:rPr lang="en-AU" sz="1600" dirty="0">
                          <a:solidFill>
                            <a:schemeClr val="bg1"/>
                          </a:solidFill>
                        </a:rPr>
                        <a:t>Offer Type</a:t>
                      </a:r>
                    </a:p>
                  </a:txBody>
                  <a:tcPr>
                    <a:solidFill>
                      <a:schemeClr val="bg1">
                        <a:lumMod val="50000"/>
                      </a:schemeClr>
                    </a:solidFill>
                  </a:tcPr>
                </a:tc>
                <a:tc>
                  <a:txBody>
                    <a:bodyPr/>
                    <a:lstStyle/>
                    <a:p>
                      <a:endParaRPr lang="en-AU" sz="1600" dirty="0"/>
                    </a:p>
                  </a:txBody>
                  <a:tcPr>
                    <a:noFill/>
                  </a:tcPr>
                </a:tc>
                <a:tc>
                  <a:txBody>
                    <a:bodyPr/>
                    <a:lstStyle/>
                    <a:p>
                      <a:r>
                        <a:rPr lang="en-AU" sz="1600" dirty="0"/>
                        <a:t>Small Scale Offer</a:t>
                      </a:r>
                    </a:p>
                  </a:txBody>
                  <a:tcPr>
                    <a:noFill/>
                  </a:tcPr>
                </a:tc>
                <a:extLst>
                  <a:ext uri="{0D108BD9-81ED-4DB2-BD59-A6C34878D82A}">
                    <a16:rowId xmlns:a16="http://schemas.microsoft.com/office/drawing/2014/main" val="167253209"/>
                  </a:ext>
                </a:extLst>
              </a:tr>
              <a:tr h="370840">
                <a:tc>
                  <a:txBody>
                    <a:bodyPr/>
                    <a:lstStyle/>
                    <a:p>
                      <a:r>
                        <a:rPr lang="en-AU" sz="1600" dirty="0">
                          <a:solidFill>
                            <a:schemeClr val="bg1"/>
                          </a:solidFill>
                        </a:rPr>
                        <a:t>Offer Details</a:t>
                      </a:r>
                    </a:p>
                  </a:txBody>
                  <a:tcPr>
                    <a:solidFill>
                      <a:schemeClr val="bg1">
                        <a:lumMod val="50000"/>
                      </a:schemeClr>
                    </a:solidFill>
                  </a:tcPr>
                </a:tc>
                <a:tc>
                  <a:txBody>
                    <a:bodyPr/>
                    <a:lstStyle/>
                    <a:p>
                      <a:endParaRPr lang="en-AU" sz="1600" dirty="0"/>
                    </a:p>
                  </a:txBody>
                  <a:tcPr>
                    <a:noFill/>
                  </a:tcPr>
                </a:tc>
                <a:tc>
                  <a:txBody>
                    <a:bodyPr/>
                    <a:lstStyle/>
                    <a:p>
                      <a:r>
                        <a:rPr lang="en-AU" sz="1600" dirty="0"/>
                        <a:t>SAFE Notes that convert at 20% discount to ordinary shares</a:t>
                      </a:r>
                    </a:p>
                  </a:txBody>
                  <a:tcPr>
                    <a:noFill/>
                  </a:tcPr>
                </a:tc>
                <a:extLst>
                  <a:ext uri="{0D108BD9-81ED-4DB2-BD59-A6C34878D82A}">
                    <a16:rowId xmlns:a16="http://schemas.microsoft.com/office/drawing/2014/main" val="1617635375"/>
                  </a:ext>
                </a:extLst>
              </a:tr>
              <a:tr h="370840">
                <a:tc>
                  <a:txBody>
                    <a:bodyPr/>
                    <a:lstStyle/>
                    <a:p>
                      <a:r>
                        <a:rPr lang="en-AU" sz="1600" dirty="0">
                          <a:solidFill>
                            <a:schemeClr val="bg1"/>
                          </a:solidFill>
                        </a:rPr>
                        <a:t>Minimum Investment Amount per Investor</a:t>
                      </a:r>
                    </a:p>
                  </a:txBody>
                  <a:tcPr>
                    <a:solidFill>
                      <a:schemeClr val="bg1">
                        <a:lumMod val="50000"/>
                      </a:schemeClr>
                    </a:solidFill>
                  </a:tcPr>
                </a:tc>
                <a:tc>
                  <a:txBody>
                    <a:bodyPr/>
                    <a:lstStyle/>
                    <a:p>
                      <a:endParaRPr lang="en-AU" sz="1600" dirty="0"/>
                    </a:p>
                  </a:txBody>
                  <a:tcPr>
                    <a:noFill/>
                  </a:tcPr>
                </a:tc>
                <a:tc>
                  <a:txBody>
                    <a:bodyPr/>
                    <a:lstStyle/>
                    <a:p>
                      <a:r>
                        <a:rPr lang="en-AU" sz="1600" dirty="0"/>
                        <a:t>$25,000</a:t>
                      </a:r>
                    </a:p>
                  </a:txBody>
                  <a:tcPr>
                    <a:noFill/>
                  </a:tcPr>
                </a:tc>
                <a:extLst>
                  <a:ext uri="{0D108BD9-81ED-4DB2-BD59-A6C34878D82A}">
                    <a16:rowId xmlns:a16="http://schemas.microsoft.com/office/drawing/2014/main" val="2469311808"/>
                  </a:ext>
                </a:extLst>
              </a:tr>
              <a:tr h="370840">
                <a:tc>
                  <a:txBody>
                    <a:bodyPr/>
                    <a:lstStyle/>
                    <a:p>
                      <a:r>
                        <a:rPr lang="en-AU" sz="1600" dirty="0">
                          <a:solidFill>
                            <a:schemeClr val="bg1"/>
                          </a:solidFill>
                        </a:rPr>
                        <a:t>Maximum Target Subscription</a:t>
                      </a:r>
                    </a:p>
                  </a:txBody>
                  <a:tcPr>
                    <a:solidFill>
                      <a:schemeClr val="bg1">
                        <a:lumMod val="50000"/>
                      </a:schemeClr>
                    </a:solidFill>
                  </a:tcPr>
                </a:tc>
                <a:tc>
                  <a:txBody>
                    <a:bodyPr/>
                    <a:lstStyle/>
                    <a:p>
                      <a:endParaRPr lang="en-AU" sz="1600" dirty="0"/>
                    </a:p>
                  </a:txBody>
                  <a:tcPr>
                    <a:noFill/>
                  </a:tcPr>
                </a:tc>
                <a:tc>
                  <a:txBody>
                    <a:bodyPr/>
                    <a:lstStyle/>
                    <a:p>
                      <a:r>
                        <a:rPr lang="en-AU" sz="1600" dirty="0"/>
                        <a:t>$750,000</a:t>
                      </a:r>
                      <a:r>
                        <a:rPr lang="en-AU" sz="1600" baseline="30000" dirty="0"/>
                        <a:t>1</a:t>
                      </a:r>
                    </a:p>
                  </a:txBody>
                  <a:tcPr>
                    <a:noFill/>
                  </a:tcPr>
                </a:tc>
                <a:extLst>
                  <a:ext uri="{0D108BD9-81ED-4DB2-BD59-A6C34878D82A}">
                    <a16:rowId xmlns:a16="http://schemas.microsoft.com/office/drawing/2014/main" val="2741904899"/>
                  </a:ext>
                </a:extLst>
              </a:tr>
              <a:tr h="370840">
                <a:tc>
                  <a:txBody>
                    <a:bodyPr/>
                    <a:lstStyle/>
                    <a:p>
                      <a:r>
                        <a:rPr lang="en-AU" sz="1600" dirty="0">
                          <a:solidFill>
                            <a:schemeClr val="bg1"/>
                          </a:solidFill>
                        </a:rPr>
                        <a:t>Offer Date</a:t>
                      </a:r>
                    </a:p>
                  </a:txBody>
                  <a:tcPr>
                    <a:solidFill>
                      <a:schemeClr val="bg1">
                        <a:lumMod val="50000"/>
                      </a:schemeClr>
                    </a:solidFill>
                  </a:tcPr>
                </a:tc>
                <a:tc>
                  <a:txBody>
                    <a:bodyPr/>
                    <a:lstStyle/>
                    <a:p>
                      <a:endParaRPr lang="en-AU" sz="1600" dirty="0"/>
                    </a:p>
                  </a:txBody>
                  <a:tcPr>
                    <a:noFill/>
                  </a:tcPr>
                </a:tc>
                <a:tc>
                  <a:txBody>
                    <a:bodyPr/>
                    <a:lstStyle/>
                    <a:p>
                      <a:r>
                        <a:rPr lang="en-AU" sz="1600" dirty="0"/>
                        <a:t>16</a:t>
                      </a:r>
                      <a:r>
                        <a:rPr lang="en-AU" sz="1600" baseline="30000" dirty="0"/>
                        <a:t>th</a:t>
                      </a:r>
                      <a:r>
                        <a:rPr lang="en-AU" sz="1600" dirty="0"/>
                        <a:t> June 2025</a:t>
                      </a:r>
                    </a:p>
                  </a:txBody>
                  <a:tcPr>
                    <a:noFill/>
                  </a:tcPr>
                </a:tc>
                <a:extLst>
                  <a:ext uri="{0D108BD9-81ED-4DB2-BD59-A6C34878D82A}">
                    <a16:rowId xmlns:a16="http://schemas.microsoft.com/office/drawing/2014/main" val="2539104102"/>
                  </a:ext>
                </a:extLst>
              </a:tr>
              <a:tr h="370840">
                <a:tc>
                  <a:txBody>
                    <a:bodyPr/>
                    <a:lstStyle/>
                    <a:p>
                      <a:r>
                        <a:rPr lang="en-AU" sz="1600" dirty="0">
                          <a:solidFill>
                            <a:schemeClr val="bg1"/>
                          </a:solidFill>
                        </a:rPr>
                        <a:t>Offer Closing Date</a:t>
                      </a:r>
                    </a:p>
                  </a:txBody>
                  <a:tcPr>
                    <a:solidFill>
                      <a:schemeClr val="bg1">
                        <a:lumMod val="50000"/>
                      </a:schemeClr>
                    </a:solidFill>
                  </a:tcPr>
                </a:tc>
                <a:tc>
                  <a:txBody>
                    <a:bodyPr/>
                    <a:lstStyle/>
                    <a:p>
                      <a:endParaRPr lang="en-AU" sz="1600" dirty="0"/>
                    </a:p>
                  </a:txBody>
                  <a:tcPr>
                    <a:noFill/>
                  </a:tcPr>
                </a:tc>
                <a:tc>
                  <a:txBody>
                    <a:bodyPr/>
                    <a:lstStyle/>
                    <a:p>
                      <a:r>
                        <a:rPr lang="en-AU" sz="1600" dirty="0"/>
                        <a:t>30</a:t>
                      </a:r>
                      <a:r>
                        <a:rPr lang="en-AU" sz="1600" baseline="30000" dirty="0"/>
                        <a:t>th</a:t>
                      </a:r>
                      <a:r>
                        <a:rPr lang="en-AU" sz="1600" dirty="0"/>
                        <a:t> September 2025</a:t>
                      </a:r>
                    </a:p>
                  </a:txBody>
                  <a:tcPr>
                    <a:noFill/>
                  </a:tcPr>
                </a:tc>
                <a:extLst>
                  <a:ext uri="{0D108BD9-81ED-4DB2-BD59-A6C34878D82A}">
                    <a16:rowId xmlns:a16="http://schemas.microsoft.com/office/drawing/2014/main" val="3346260359"/>
                  </a:ext>
                </a:extLst>
              </a:tr>
              <a:tr h="370840">
                <a:tc>
                  <a:txBody>
                    <a:bodyPr/>
                    <a:lstStyle/>
                    <a:p>
                      <a:r>
                        <a:rPr lang="en-AU" sz="1600" dirty="0">
                          <a:solidFill>
                            <a:schemeClr val="bg1"/>
                          </a:solidFill>
                        </a:rPr>
                        <a:t>Registered Office</a:t>
                      </a:r>
                    </a:p>
                  </a:txBody>
                  <a:tcPr>
                    <a:solidFill>
                      <a:schemeClr val="bg1">
                        <a:lumMod val="50000"/>
                      </a:schemeClr>
                    </a:solidFill>
                  </a:tcPr>
                </a:tc>
                <a:tc>
                  <a:txBody>
                    <a:bodyPr/>
                    <a:lstStyle/>
                    <a:p>
                      <a:endParaRPr lang="en-AU" sz="1600" dirty="0"/>
                    </a:p>
                  </a:txBody>
                  <a:tcPr>
                    <a:noFill/>
                  </a:tcPr>
                </a:tc>
                <a:tc>
                  <a:txBody>
                    <a:bodyPr/>
                    <a:lstStyle/>
                    <a:p>
                      <a:r>
                        <a:rPr lang="en-US" sz="1600" dirty="0"/>
                        <a:t>Level 3 Suite A1, Building 1 </a:t>
                      </a:r>
                    </a:p>
                    <a:p>
                      <a:r>
                        <a:rPr lang="en-US" sz="1600" dirty="0"/>
                        <a:t>209 Robina Town Centre Drive </a:t>
                      </a:r>
                    </a:p>
                    <a:p>
                      <a:r>
                        <a:rPr lang="en-US" sz="1600" dirty="0"/>
                        <a:t>Robina Qld 4226</a:t>
                      </a:r>
                      <a:endParaRPr lang="en-AU" sz="1600" dirty="0"/>
                    </a:p>
                  </a:txBody>
                  <a:tcPr>
                    <a:noFill/>
                  </a:tcPr>
                </a:tc>
                <a:extLst>
                  <a:ext uri="{0D108BD9-81ED-4DB2-BD59-A6C34878D82A}">
                    <a16:rowId xmlns:a16="http://schemas.microsoft.com/office/drawing/2014/main" val="2900971483"/>
                  </a:ext>
                </a:extLst>
              </a:tr>
            </a:tbl>
          </a:graphicData>
        </a:graphic>
      </p:graphicFrame>
      <p:sp>
        <p:nvSpPr>
          <p:cNvPr id="7" name="TextBox 6">
            <a:extLst>
              <a:ext uri="{FF2B5EF4-FFF2-40B4-BE49-F238E27FC236}">
                <a16:creationId xmlns:a16="http://schemas.microsoft.com/office/drawing/2014/main" id="{7829CEDF-5D15-999C-F565-39029FC9BA38}"/>
              </a:ext>
            </a:extLst>
          </p:cNvPr>
          <p:cNvSpPr txBox="1"/>
          <p:nvPr/>
        </p:nvSpPr>
        <p:spPr>
          <a:xfrm>
            <a:off x="6570133" y="6172200"/>
            <a:ext cx="55084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 The Board reserves the right to increase should a strategic shareholder </a:t>
            </a:r>
            <a:b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provide additional capital.</a:t>
            </a:r>
          </a:p>
        </p:txBody>
      </p:sp>
    </p:spTree>
    <p:extLst>
      <p:ext uri="{BB962C8B-B14F-4D97-AF65-F5344CB8AC3E}">
        <p14:creationId xmlns:p14="http://schemas.microsoft.com/office/powerpoint/2010/main" val="380235171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8BF0-0F2C-40DA-D194-4C3C1A3F938D}"/>
            </a:ext>
          </a:extLst>
        </p:cNvPr>
        <p:cNvGrpSpPr/>
        <p:nvPr/>
      </p:nvGrpSpPr>
      <p:grpSpPr>
        <a:xfrm>
          <a:off x="0" y="0"/>
          <a:ext cx="0" cy="0"/>
          <a:chOff x="0" y="0"/>
          <a:chExt cx="0" cy="0"/>
        </a:xfrm>
      </p:grpSpPr>
      <p:sp>
        <p:nvSpPr>
          <p:cNvPr id="240" name="Rectangle">
            <a:extLst>
              <a:ext uri="{FF2B5EF4-FFF2-40B4-BE49-F238E27FC236}">
                <a16:creationId xmlns:a16="http://schemas.microsoft.com/office/drawing/2014/main" id="{B3828EB2-D3C7-E00D-274B-0AF2F78F64CD}"/>
              </a:ext>
            </a:extLst>
          </p:cNvPr>
          <p:cNvSpPr/>
          <p:nvPr/>
        </p:nvSpPr>
        <p:spPr>
          <a:xfrm>
            <a:off x="-134002" y="-20459"/>
            <a:ext cx="12360560" cy="6906974"/>
          </a:xfrm>
          <a:prstGeom prst="rect">
            <a:avLst/>
          </a:prstGeom>
          <a:solidFill>
            <a:srgbClr val="D8D8D8"/>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 name="This is a compelling heading">
            <a:extLst>
              <a:ext uri="{FF2B5EF4-FFF2-40B4-BE49-F238E27FC236}">
                <a16:creationId xmlns:a16="http://schemas.microsoft.com/office/drawing/2014/main" id="{3280FB19-066E-6702-09EA-BB63A1D6386A}"/>
              </a:ext>
            </a:extLst>
          </p:cNvPr>
          <p:cNvSpPr txBox="1"/>
          <p:nvPr/>
        </p:nvSpPr>
        <p:spPr>
          <a:xfrm>
            <a:off x="972042" y="4508396"/>
            <a:ext cx="7311345"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srgbClr val="242424"/>
                </a:solidFill>
                <a:effectLst/>
                <a:uLnTx/>
                <a:uFillTx/>
                <a:latin typeface="Calibri" panose="020F0502020204030204"/>
                <a:ea typeface="+mn-ea"/>
                <a:cs typeface="+mn-cs"/>
                <a:sym typeface="Helvetica Neue"/>
              </a:rPr>
              <a:t>Section 2:</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srgbClr val="999999"/>
                </a:solidFill>
                <a:effectLst/>
                <a:uLnTx/>
                <a:uFillTx/>
                <a:latin typeface="Calibri" panose="020F0502020204030204"/>
                <a:ea typeface="+mn-ea"/>
                <a:cs typeface="+mn-cs"/>
                <a:sym typeface="Helvetica Neue"/>
              </a:rPr>
              <a:t>About Tax Guru AI</a:t>
            </a:r>
            <a:endParaRPr kumimoji="0" sz="5400" b="1" i="0" u="none" strike="noStrike" kern="1200" cap="none" spc="0" normalizeH="0" baseline="0" noProof="0" dirty="0">
              <a:ln>
                <a:noFill/>
              </a:ln>
              <a:solidFill>
                <a:srgbClr val="999999"/>
              </a:solidFill>
              <a:effectLst/>
              <a:uLnTx/>
              <a:uFillTx/>
              <a:latin typeface="Calibri" panose="020F0502020204030204"/>
              <a:ea typeface="+mn-ea"/>
              <a:cs typeface="+mn-cs"/>
              <a:sym typeface="Helvetica Neue"/>
            </a:endParaRPr>
          </a:p>
        </p:txBody>
      </p:sp>
      <p:pic>
        <p:nvPicPr>
          <p:cNvPr id="4" name="Picture 3" descr="A green and white logo&#10;&#10;AI-generated content may be incorrect.">
            <a:extLst>
              <a:ext uri="{FF2B5EF4-FFF2-40B4-BE49-F238E27FC236}">
                <a16:creationId xmlns:a16="http://schemas.microsoft.com/office/drawing/2014/main" id="{E03D82A8-11E4-291A-F134-54034E842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10" y="938494"/>
            <a:ext cx="11629579" cy="2490506"/>
          </a:xfrm>
          <a:prstGeom prst="rect">
            <a:avLst/>
          </a:prstGeom>
        </p:spPr>
      </p:pic>
    </p:spTree>
    <p:extLst>
      <p:ext uri="{BB962C8B-B14F-4D97-AF65-F5344CB8AC3E}">
        <p14:creationId xmlns:p14="http://schemas.microsoft.com/office/powerpoint/2010/main" val="409133824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Google Shape;27;p4"/>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THE PROBLEM</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sp>
        <p:nvSpPr>
          <p:cNvPr id="29" name="Google Shape;29;p4"/>
          <p:cNvSpPr/>
          <p:nvPr/>
        </p:nvSpPr>
        <p:spPr>
          <a:xfrm>
            <a:off x="500067" y="3352067"/>
            <a:ext cx="3148000" cy="32320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Time Consuming – Research</a:t>
            </a:r>
            <a:endParaRPr kumimoji="0"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20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Hours wasted on manual research across rulings, legislation, and case law.</a:t>
            </a:r>
            <a:endParaRPr kumimoji="0" sz="20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30" name="Google Shape;30;p4"/>
          <p:cNvSpPr/>
          <p:nvPr/>
        </p:nvSpPr>
        <p:spPr>
          <a:xfrm>
            <a:off x="4331367" y="3352067"/>
            <a:ext cx="3399600" cy="32320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Fragmented Information</a:t>
            </a:r>
            <a:endParaRPr kumimoji="0"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No central source – requires navigating multiple databases &amp; interpretations.</a:t>
            </a:r>
            <a:endParaRPr kumimoji="0" sz="2000" b="0" i="0" u="none" strike="noStrike" kern="1200" cap="none" spc="0" normalizeH="0" baseline="0" noProof="0" dirty="0">
              <a:ln>
                <a:noFill/>
              </a:ln>
              <a:solidFill>
                <a:srgbClr val="666666"/>
              </a:solidFill>
              <a:effectLst/>
              <a:uLnTx/>
              <a:uFillTx/>
              <a:latin typeface="Calibri" panose="020F0502020204030204"/>
              <a:ea typeface="Roboto Light"/>
              <a:cs typeface="Roboto Light"/>
              <a:sym typeface="Roboto Light"/>
            </a:endParaRPr>
          </a:p>
        </p:txBody>
      </p:sp>
      <p:sp>
        <p:nvSpPr>
          <p:cNvPr id="31" name="Google Shape;31;p4"/>
          <p:cNvSpPr/>
          <p:nvPr/>
        </p:nvSpPr>
        <p:spPr>
          <a:xfrm>
            <a:off x="8548367" y="3352067"/>
            <a:ext cx="3250800" cy="32320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Human Bottlenecks</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400" b="1" i="1"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srgbClr val="39395B"/>
              </a:buClr>
              <a:buSzTx/>
              <a:buFontTx/>
              <a:buNone/>
              <a:tabLst/>
              <a:defRPr/>
            </a:pPr>
            <a:r>
              <a:rPr kumimoji="0" lang="en-AU" sz="20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Senior advisors overloaded – can't scale efficiently.</a:t>
            </a:r>
            <a:endParaRPr kumimoji="0" sz="20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pic>
        <p:nvPicPr>
          <p:cNvPr id="32" name="Google Shape;32;p4"/>
          <p:cNvPicPr preferRelativeResize="0"/>
          <p:nvPr/>
        </p:nvPicPr>
        <p:blipFill>
          <a:blip r:embed="rId3">
            <a:alphaModFix/>
          </a:blip>
          <a:stretch>
            <a:fillRect/>
          </a:stretch>
        </p:blipFill>
        <p:spPr>
          <a:xfrm>
            <a:off x="1218245" y="1469267"/>
            <a:ext cx="9489368" cy="1063868"/>
          </a:xfrm>
          <a:prstGeom prst="rect">
            <a:avLst/>
          </a:prstGeom>
          <a:noFill/>
          <a:ln>
            <a:noFill/>
          </a:ln>
        </p:spPr>
      </p:pic>
      <p:sp>
        <p:nvSpPr>
          <p:cNvPr id="33" name="Google Shape;33;p4"/>
          <p:cNvSpPr/>
          <p:nvPr/>
        </p:nvSpPr>
        <p:spPr>
          <a:xfrm>
            <a:off x="1218211" y="1469232"/>
            <a:ext cx="9489200" cy="17044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Roboto" panose="02000000000000000000" pitchFamily="2" charset="0"/>
                <a:sym typeface="Roboto"/>
              </a:rPr>
              <a:t>Tax research is broken!</a:t>
            </a:r>
            <a:endParaRPr kumimoji="0" sz="28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Roboto" panose="02000000000000000000" pitchFamily="2" charset="0"/>
              <a:sym typeface="Helvetica Neue"/>
            </a:endParaRPr>
          </a:p>
        </p:txBody>
      </p:sp>
      <p:cxnSp>
        <p:nvCxnSpPr>
          <p:cNvPr id="34" name="Google Shape;34;p4"/>
          <p:cNvCxnSpPr/>
          <p:nvPr/>
        </p:nvCxnSpPr>
        <p:spPr>
          <a:xfrm>
            <a:off x="3961367" y="3389697"/>
            <a:ext cx="0" cy="2364400"/>
          </a:xfrm>
          <a:prstGeom prst="straightConnector1">
            <a:avLst/>
          </a:prstGeom>
          <a:noFill/>
          <a:ln w="9525" cap="flat" cmpd="sng">
            <a:solidFill>
              <a:srgbClr val="999999"/>
            </a:solidFill>
            <a:prstDash val="solid"/>
            <a:round/>
            <a:headEnd type="none" w="med" len="med"/>
            <a:tailEnd type="none" w="med" len="med"/>
          </a:ln>
        </p:spPr>
      </p:cxnSp>
      <p:cxnSp>
        <p:nvCxnSpPr>
          <p:cNvPr id="35" name="Google Shape;35;p4"/>
          <p:cNvCxnSpPr/>
          <p:nvPr/>
        </p:nvCxnSpPr>
        <p:spPr>
          <a:xfrm>
            <a:off x="8139667" y="3375364"/>
            <a:ext cx="0" cy="2364400"/>
          </a:xfrm>
          <a:prstGeom prst="straightConnector1">
            <a:avLst/>
          </a:prstGeom>
          <a:noFill/>
          <a:ln w="9525" cap="flat" cmpd="sng">
            <a:solidFill>
              <a:srgbClr val="999999"/>
            </a:solidFill>
            <a:prstDash val="solid"/>
            <a:round/>
            <a:headEnd type="none" w="med" len="med"/>
            <a:tailEnd type="none" w="med" len="med"/>
          </a:ln>
        </p:spPr>
      </p:cxnSp>
      <p:pic>
        <p:nvPicPr>
          <p:cNvPr id="2" name="Picture 1" descr="A green and white logo&#10;&#10;AI-generated content may be incorrect.">
            <a:extLst>
              <a:ext uri="{FF2B5EF4-FFF2-40B4-BE49-F238E27FC236}">
                <a16:creationId xmlns:a16="http://schemas.microsoft.com/office/drawing/2014/main" id="{056A1699-873C-A2C8-CF03-AEEE8A89A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8BCCB4AC-55F4-6D7D-6C9C-2D4EB1836A23}"/>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D1FAE331-1D57-A3B1-214A-6D2863EAF34B}"/>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0976AED6-716F-30D9-DA60-E22A5E048BDE}"/>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THE PROBLEM</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sp>
        <p:nvSpPr>
          <p:cNvPr id="29" name="Google Shape;29;p4">
            <a:extLst>
              <a:ext uri="{FF2B5EF4-FFF2-40B4-BE49-F238E27FC236}">
                <a16:creationId xmlns:a16="http://schemas.microsoft.com/office/drawing/2014/main" id="{20D34A19-1487-08EE-401F-F47E46018C75}"/>
              </a:ext>
            </a:extLst>
          </p:cNvPr>
          <p:cNvSpPr/>
          <p:nvPr/>
        </p:nvSpPr>
        <p:spPr>
          <a:xfrm>
            <a:off x="500067" y="3352067"/>
            <a:ext cx="3148000" cy="32320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Undervalued Output</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20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Advice often informal &amp; unbilled – missed revenue opportunity</a:t>
            </a:r>
            <a:endParaRPr kumimoji="0" sz="20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30" name="Google Shape;30;p4">
            <a:extLst>
              <a:ext uri="{FF2B5EF4-FFF2-40B4-BE49-F238E27FC236}">
                <a16:creationId xmlns:a16="http://schemas.microsoft.com/office/drawing/2014/main" id="{0FC104F9-2B6A-5D27-3C7B-26B0C9A45D79}"/>
              </a:ext>
            </a:extLst>
          </p:cNvPr>
          <p:cNvSpPr/>
          <p:nvPr/>
        </p:nvSpPr>
        <p:spPr>
          <a:xfrm>
            <a:off x="4331367" y="3352067"/>
            <a:ext cx="3399600" cy="32320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Risk of Errors</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20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Inconsistent quality; risk of outdated or incorrect advice.</a:t>
            </a:r>
            <a:endParaRPr kumimoji="0" sz="2000" b="0" i="0" u="none" strike="noStrike" kern="1200" cap="none" spc="0" normalizeH="0" baseline="0" noProof="0" dirty="0">
              <a:ln>
                <a:noFill/>
              </a:ln>
              <a:solidFill>
                <a:srgbClr val="666666"/>
              </a:solidFill>
              <a:effectLst/>
              <a:uLnTx/>
              <a:uFillTx/>
              <a:latin typeface="Calibri" panose="020F0502020204030204"/>
              <a:ea typeface="Roboto Light"/>
              <a:cs typeface="Roboto Light"/>
              <a:sym typeface="Roboto Light"/>
            </a:endParaRPr>
          </a:p>
        </p:txBody>
      </p:sp>
      <p:sp>
        <p:nvSpPr>
          <p:cNvPr id="31" name="Google Shape;31;p4">
            <a:extLst>
              <a:ext uri="{FF2B5EF4-FFF2-40B4-BE49-F238E27FC236}">
                <a16:creationId xmlns:a16="http://schemas.microsoft.com/office/drawing/2014/main" id="{B3696139-486A-6D11-CF3E-1517F9F3C33B}"/>
              </a:ext>
            </a:extLst>
          </p:cNvPr>
          <p:cNvSpPr/>
          <p:nvPr/>
        </p:nvSpPr>
        <p:spPr>
          <a:xfrm>
            <a:off x="8548367" y="3352067"/>
            <a:ext cx="3250800" cy="32320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Time Consuming – Training</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srgbClr val="39395B"/>
              </a:buClr>
              <a:buSzTx/>
              <a:buFontTx/>
              <a:buNone/>
              <a:tabLst/>
              <a:defRPr/>
            </a:pPr>
            <a:r>
              <a:rPr kumimoji="0" lang="en-AU" sz="20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Hours spent on CPD Training to try to keep up to date with latest legislation and rulings.</a:t>
            </a:r>
            <a:endParaRPr kumimoji="0" sz="20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pic>
        <p:nvPicPr>
          <p:cNvPr id="32" name="Google Shape;32;p4">
            <a:extLst>
              <a:ext uri="{FF2B5EF4-FFF2-40B4-BE49-F238E27FC236}">
                <a16:creationId xmlns:a16="http://schemas.microsoft.com/office/drawing/2014/main" id="{68E0AB09-E7F3-77FD-9C27-E53DFD08D72E}"/>
              </a:ext>
            </a:extLst>
          </p:cNvPr>
          <p:cNvPicPr preferRelativeResize="0"/>
          <p:nvPr/>
        </p:nvPicPr>
        <p:blipFill>
          <a:blip r:embed="rId3">
            <a:alphaModFix/>
          </a:blip>
          <a:stretch>
            <a:fillRect/>
          </a:stretch>
        </p:blipFill>
        <p:spPr>
          <a:xfrm>
            <a:off x="1218245" y="1469267"/>
            <a:ext cx="9489368" cy="1063868"/>
          </a:xfrm>
          <a:prstGeom prst="rect">
            <a:avLst/>
          </a:prstGeom>
          <a:noFill/>
          <a:ln>
            <a:noFill/>
          </a:ln>
        </p:spPr>
      </p:pic>
      <p:sp>
        <p:nvSpPr>
          <p:cNvPr id="33" name="Google Shape;33;p4">
            <a:extLst>
              <a:ext uri="{FF2B5EF4-FFF2-40B4-BE49-F238E27FC236}">
                <a16:creationId xmlns:a16="http://schemas.microsoft.com/office/drawing/2014/main" id="{EB6BBF31-4F98-E613-E771-765EF8CE7B11}"/>
              </a:ext>
            </a:extLst>
          </p:cNvPr>
          <p:cNvSpPr/>
          <p:nvPr/>
        </p:nvSpPr>
        <p:spPr>
          <a:xfrm>
            <a:off x="1218211" y="1469232"/>
            <a:ext cx="9489200" cy="17044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Roboto" panose="02000000000000000000" pitchFamily="2" charset="0"/>
                <a:sym typeface="Roboto"/>
              </a:rPr>
              <a:t>Tax research is broken!</a:t>
            </a:r>
            <a:endParaRPr kumimoji="0" sz="28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Roboto" panose="02000000000000000000" pitchFamily="2" charset="0"/>
              <a:sym typeface="Helvetica Neue"/>
            </a:endParaRPr>
          </a:p>
        </p:txBody>
      </p:sp>
      <p:cxnSp>
        <p:nvCxnSpPr>
          <p:cNvPr id="34" name="Google Shape;34;p4">
            <a:extLst>
              <a:ext uri="{FF2B5EF4-FFF2-40B4-BE49-F238E27FC236}">
                <a16:creationId xmlns:a16="http://schemas.microsoft.com/office/drawing/2014/main" id="{96629357-C952-7788-915E-7A269C8196B7}"/>
              </a:ext>
            </a:extLst>
          </p:cNvPr>
          <p:cNvCxnSpPr/>
          <p:nvPr/>
        </p:nvCxnSpPr>
        <p:spPr>
          <a:xfrm>
            <a:off x="3961367" y="3389697"/>
            <a:ext cx="0" cy="2364400"/>
          </a:xfrm>
          <a:prstGeom prst="straightConnector1">
            <a:avLst/>
          </a:prstGeom>
          <a:noFill/>
          <a:ln w="9525" cap="flat" cmpd="sng">
            <a:solidFill>
              <a:srgbClr val="999999"/>
            </a:solidFill>
            <a:prstDash val="solid"/>
            <a:round/>
            <a:headEnd type="none" w="med" len="med"/>
            <a:tailEnd type="none" w="med" len="med"/>
          </a:ln>
        </p:spPr>
      </p:cxnSp>
      <p:cxnSp>
        <p:nvCxnSpPr>
          <p:cNvPr id="35" name="Google Shape;35;p4">
            <a:extLst>
              <a:ext uri="{FF2B5EF4-FFF2-40B4-BE49-F238E27FC236}">
                <a16:creationId xmlns:a16="http://schemas.microsoft.com/office/drawing/2014/main" id="{E0F029DE-EF12-1323-5865-C425A0DD59C0}"/>
              </a:ext>
            </a:extLst>
          </p:cNvPr>
          <p:cNvCxnSpPr/>
          <p:nvPr/>
        </p:nvCxnSpPr>
        <p:spPr>
          <a:xfrm>
            <a:off x="8139667" y="3375364"/>
            <a:ext cx="0" cy="2364400"/>
          </a:xfrm>
          <a:prstGeom prst="straightConnector1">
            <a:avLst/>
          </a:prstGeom>
          <a:noFill/>
          <a:ln w="9525" cap="flat" cmpd="sng">
            <a:solidFill>
              <a:srgbClr val="999999"/>
            </a:solidFill>
            <a:prstDash val="solid"/>
            <a:round/>
            <a:headEnd type="none" w="med" len="med"/>
            <a:tailEnd type="none" w="med" len="med"/>
          </a:ln>
        </p:spPr>
      </p:cxnSp>
      <p:pic>
        <p:nvPicPr>
          <p:cNvPr id="2" name="Picture 1" descr="A green and white logo&#10;&#10;AI-generated content may be incorrect.">
            <a:extLst>
              <a:ext uri="{FF2B5EF4-FFF2-40B4-BE49-F238E27FC236}">
                <a16:creationId xmlns:a16="http://schemas.microsoft.com/office/drawing/2014/main" id="{F1FC40AA-674D-C6E7-984B-50881505C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Tree>
    <p:extLst>
      <p:ext uri="{BB962C8B-B14F-4D97-AF65-F5344CB8AC3E}">
        <p14:creationId xmlns:p14="http://schemas.microsoft.com/office/powerpoint/2010/main" val="4180911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1F8D696A-F6D6-B48C-3289-E8C6DE672C31}"/>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3A5F5D06-279D-E132-6005-50753C0D445C}"/>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9B878A92-FFA0-FDEC-165C-9DB363BFCD9B}"/>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OUR SOLUTION</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575504B2-DF40-9740-8CE4-83A1FFDDA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5" name="Google Shape;43;p5">
            <a:extLst>
              <a:ext uri="{FF2B5EF4-FFF2-40B4-BE49-F238E27FC236}">
                <a16:creationId xmlns:a16="http://schemas.microsoft.com/office/drawing/2014/main" id="{ADD99B13-11DA-5404-92AA-189755EBB43A}"/>
              </a:ext>
            </a:extLst>
          </p:cNvPr>
          <p:cNvSpPr/>
          <p:nvPr/>
        </p:nvSpPr>
        <p:spPr>
          <a:xfrm>
            <a:off x="318903" y="1660663"/>
            <a:ext cx="6650000" cy="21388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Tax Guru AI</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	      AI-Powered Tax Research &amp; Advice</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Custom-trained LLM on AU tax legislation and rulings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Prompt-based research – Instant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Generates advice papers &amp; emails ready for clients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Reviewed by advisors to ensure compliance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Secure closed system – not reliant on public models</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6" name="Google Shape;42;p5">
            <a:extLst>
              <a:ext uri="{FF2B5EF4-FFF2-40B4-BE49-F238E27FC236}">
                <a16:creationId xmlns:a16="http://schemas.microsoft.com/office/drawing/2014/main" id="{0E170565-1128-E5EC-56E2-159183F18748}"/>
              </a:ext>
            </a:extLst>
          </p:cNvPr>
          <p:cNvSpPr/>
          <p:nvPr/>
        </p:nvSpPr>
        <p:spPr>
          <a:xfrm>
            <a:off x="6777514" y="1306279"/>
            <a:ext cx="5429286" cy="5567136"/>
          </a:xfrm>
          <a:prstGeom prst="rect">
            <a:avLst/>
          </a:prstGeom>
          <a:solidFill>
            <a:srgbClr val="D9D9D9"/>
          </a:solidFill>
          <a:ln>
            <a:noFill/>
          </a:ln>
        </p:spPr>
        <p:txBody>
          <a:bodyPr spcFirstLastPara="1" wrap="square" lIns="78567" tIns="78567" rIns="78567" bIns="785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9D9D9"/>
              </a:solidFill>
              <a:effectLst/>
              <a:uLnTx/>
              <a:uFillTx/>
              <a:latin typeface="Calibri" panose="020F0502020204030204"/>
              <a:ea typeface="+mn-ea"/>
              <a:cs typeface="+mn-cs"/>
            </a:endParaRPr>
          </a:p>
        </p:txBody>
      </p:sp>
      <p:pic>
        <p:nvPicPr>
          <p:cNvPr id="7" name="Google Shape;44;p5">
            <a:extLst>
              <a:ext uri="{FF2B5EF4-FFF2-40B4-BE49-F238E27FC236}">
                <a16:creationId xmlns:a16="http://schemas.microsoft.com/office/drawing/2014/main" id="{AF82AB1F-0D2C-533E-5A1B-36EFB02766B2}"/>
              </a:ext>
            </a:extLst>
          </p:cNvPr>
          <p:cNvPicPr preferRelativeResize="0"/>
          <p:nvPr/>
        </p:nvPicPr>
        <p:blipFill>
          <a:blip r:embed="rId4">
            <a:alphaModFix/>
          </a:blip>
          <a:stretch>
            <a:fillRect/>
          </a:stretch>
        </p:blipFill>
        <p:spPr>
          <a:xfrm>
            <a:off x="7200376" y="1371601"/>
            <a:ext cx="4707924" cy="5486399"/>
          </a:xfrm>
          <a:prstGeom prst="rect">
            <a:avLst/>
          </a:prstGeom>
          <a:noFill/>
          <a:ln>
            <a:noFill/>
          </a:ln>
        </p:spPr>
      </p:pic>
      <p:pic>
        <p:nvPicPr>
          <p:cNvPr id="9" name="Picture 8">
            <a:extLst>
              <a:ext uri="{FF2B5EF4-FFF2-40B4-BE49-F238E27FC236}">
                <a16:creationId xmlns:a16="http://schemas.microsoft.com/office/drawing/2014/main" id="{27B0B80D-99C1-0C8D-32DD-D487F284782A}"/>
              </a:ext>
            </a:extLst>
          </p:cNvPr>
          <p:cNvPicPr>
            <a:picLocks noChangeAspect="1"/>
          </p:cNvPicPr>
          <p:nvPr/>
        </p:nvPicPr>
        <p:blipFill>
          <a:blip r:embed="rId5"/>
          <a:stretch>
            <a:fillRect/>
          </a:stretch>
        </p:blipFill>
        <p:spPr>
          <a:xfrm>
            <a:off x="7663398" y="3731723"/>
            <a:ext cx="3765094" cy="2242769"/>
          </a:xfrm>
          <a:prstGeom prst="rect">
            <a:avLst/>
          </a:prstGeom>
        </p:spPr>
      </p:pic>
      <p:pic>
        <p:nvPicPr>
          <p:cNvPr id="12" name="Graphic 11">
            <a:extLst>
              <a:ext uri="{FF2B5EF4-FFF2-40B4-BE49-F238E27FC236}">
                <a16:creationId xmlns:a16="http://schemas.microsoft.com/office/drawing/2014/main" id="{875FCC06-FA55-5DA0-3D38-6A33188677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03158" y="2259953"/>
            <a:ext cx="2068047" cy="1169047"/>
          </a:xfrm>
          <a:prstGeom prst="rect">
            <a:avLst/>
          </a:prstGeom>
        </p:spPr>
      </p:pic>
      <p:pic>
        <p:nvPicPr>
          <p:cNvPr id="6148" name="Picture 4" descr="Ai logo template vector with white background | Premium Vector">
            <a:extLst>
              <a:ext uri="{FF2B5EF4-FFF2-40B4-BE49-F238E27FC236}">
                <a16:creationId xmlns:a16="http://schemas.microsoft.com/office/drawing/2014/main" id="{BFCBE880-9048-A12F-AAE4-B31D479C26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700" y="2477243"/>
            <a:ext cx="1056789" cy="10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380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C2744175-E68C-AB05-5666-F7B0D559E591}"/>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AD6C0220-DDCB-2E3A-1259-CFB2E6F6BE7D}"/>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63DB9DA8-F359-FE62-231E-82772B964D03}"/>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OUR SOLUTION</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40912661-B821-7488-786D-154DEAA0D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pic>
        <p:nvPicPr>
          <p:cNvPr id="4" name="Picture 3">
            <a:extLst>
              <a:ext uri="{FF2B5EF4-FFF2-40B4-BE49-F238E27FC236}">
                <a16:creationId xmlns:a16="http://schemas.microsoft.com/office/drawing/2014/main" id="{F03DC111-0C89-62FD-0DDE-3A17B24BA877}"/>
              </a:ext>
            </a:extLst>
          </p:cNvPr>
          <p:cNvPicPr>
            <a:picLocks noChangeAspect="1"/>
          </p:cNvPicPr>
          <p:nvPr/>
        </p:nvPicPr>
        <p:blipFill>
          <a:blip r:embed="rId4"/>
          <a:stretch>
            <a:fillRect/>
          </a:stretch>
        </p:blipFill>
        <p:spPr>
          <a:xfrm>
            <a:off x="685623" y="2772521"/>
            <a:ext cx="2269453" cy="1296830"/>
          </a:xfrm>
          <a:prstGeom prst="rect">
            <a:avLst/>
          </a:prstGeom>
        </p:spPr>
      </p:pic>
      <p:sp>
        <p:nvSpPr>
          <p:cNvPr id="8" name="Google Shape;43;p5">
            <a:extLst>
              <a:ext uri="{FF2B5EF4-FFF2-40B4-BE49-F238E27FC236}">
                <a16:creationId xmlns:a16="http://schemas.microsoft.com/office/drawing/2014/main" id="{B92E1EF4-EBE4-B006-6381-4C96DE10DF8D}"/>
              </a:ext>
            </a:extLst>
          </p:cNvPr>
          <p:cNvSpPr/>
          <p:nvPr/>
        </p:nvSpPr>
        <p:spPr>
          <a:xfrm>
            <a:off x="580398" y="1629771"/>
            <a:ext cx="2479902"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Frontend</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Infrastructure</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pic>
        <p:nvPicPr>
          <p:cNvPr id="11" name="Picture 10">
            <a:extLst>
              <a:ext uri="{FF2B5EF4-FFF2-40B4-BE49-F238E27FC236}">
                <a16:creationId xmlns:a16="http://schemas.microsoft.com/office/drawing/2014/main" id="{F5A73A8E-6C36-FF84-A397-1CEF6BC12466}"/>
              </a:ext>
            </a:extLst>
          </p:cNvPr>
          <p:cNvPicPr>
            <a:picLocks noChangeAspect="1"/>
          </p:cNvPicPr>
          <p:nvPr/>
        </p:nvPicPr>
        <p:blipFill>
          <a:blip r:embed="rId5"/>
          <a:stretch>
            <a:fillRect/>
          </a:stretch>
        </p:blipFill>
        <p:spPr>
          <a:xfrm>
            <a:off x="3899965" y="2692456"/>
            <a:ext cx="1975270" cy="1633683"/>
          </a:xfrm>
          <a:prstGeom prst="rect">
            <a:avLst/>
          </a:prstGeom>
        </p:spPr>
      </p:pic>
      <p:sp>
        <p:nvSpPr>
          <p:cNvPr id="13" name="Google Shape;43;p5">
            <a:extLst>
              <a:ext uri="{FF2B5EF4-FFF2-40B4-BE49-F238E27FC236}">
                <a16:creationId xmlns:a16="http://schemas.microsoft.com/office/drawing/2014/main" id="{427DE138-A233-F1D4-17C6-CAA5269179DD}"/>
              </a:ext>
            </a:extLst>
          </p:cNvPr>
          <p:cNvSpPr/>
          <p:nvPr/>
        </p:nvSpPr>
        <p:spPr>
          <a:xfrm>
            <a:off x="3647649" y="1605313"/>
            <a:ext cx="2479902"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AU-Specific</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Tax LLM</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pic>
        <p:nvPicPr>
          <p:cNvPr id="17" name="Picture 16">
            <a:extLst>
              <a:ext uri="{FF2B5EF4-FFF2-40B4-BE49-F238E27FC236}">
                <a16:creationId xmlns:a16="http://schemas.microsoft.com/office/drawing/2014/main" id="{8171894C-226B-0687-727C-96372549BE7A}"/>
              </a:ext>
            </a:extLst>
          </p:cNvPr>
          <p:cNvPicPr>
            <a:picLocks noChangeAspect="1"/>
          </p:cNvPicPr>
          <p:nvPr/>
        </p:nvPicPr>
        <p:blipFill>
          <a:blip r:embed="rId6"/>
          <a:stretch>
            <a:fillRect/>
          </a:stretch>
        </p:blipFill>
        <p:spPr>
          <a:xfrm>
            <a:off x="9269819" y="2766042"/>
            <a:ext cx="2297636" cy="1422347"/>
          </a:xfrm>
          <a:prstGeom prst="rect">
            <a:avLst/>
          </a:prstGeom>
        </p:spPr>
      </p:pic>
      <p:grpSp>
        <p:nvGrpSpPr>
          <p:cNvPr id="19" name="Group 18">
            <a:extLst>
              <a:ext uri="{FF2B5EF4-FFF2-40B4-BE49-F238E27FC236}">
                <a16:creationId xmlns:a16="http://schemas.microsoft.com/office/drawing/2014/main" id="{6222CFBA-635C-34CA-6A71-801A6F637680}"/>
              </a:ext>
            </a:extLst>
          </p:cNvPr>
          <p:cNvGrpSpPr/>
          <p:nvPr/>
        </p:nvGrpSpPr>
        <p:grpSpPr>
          <a:xfrm>
            <a:off x="6714900" y="2006344"/>
            <a:ext cx="1775058" cy="2284046"/>
            <a:chOff x="6556056" y="2908388"/>
            <a:chExt cx="1775058" cy="2284046"/>
          </a:xfrm>
        </p:grpSpPr>
        <p:pic>
          <p:nvPicPr>
            <p:cNvPr id="15" name="Picture 14">
              <a:extLst>
                <a:ext uri="{FF2B5EF4-FFF2-40B4-BE49-F238E27FC236}">
                  <a16:creationId xmlns:a16="http://schemas.microsoft.com/office/drawing/2014/main" id="{9CD49329-6F50-4DE4-67D6-F50AB1B8C9CA}"/>
                </a:ext>
              </a:extLst>
            </p:cNvPr>
            <p:cNvPicPr>
              <a:picLocks noChangeAspect="1"/>
            </p:cNvPicPr>
            <p:nvPr/>
          </p:nvPicPr>
          <p:blipFill>
            <a:blip r:embed="rId7"/>
            <a:stretch>
              <a:fillRect/>
            </a:stretch>
          </p:blipFill>
          <p:spPr>
            <a:xfrm>
              <a:off x="6556056" y="2908388"/>
              <a:ext cx="1775058" cy="1201862"/>
            </a:xfrm>
            <a:prstGeom prst="rect">
              <a:avLst/>
            </a:prstGeom>
          </p:spPr>
        </p:pic>
        <p:pic>
          <p:nvPicPr>
            <p:cNvPr id="18" name="Graphic 17">
              <a:extLst>
                <a:ext uri="{FF2B5EF4-FFF2-40B4-BE49-F238E27FC236}">
                  <a16:creationId xmlns:a16="http://schemas.microsoft.com/office/drawing/2014/main" id="{06F008FB-5117-6016-A71F-1FF49DA93A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10398" y="4250448"/>
              <a:ext cx="1666375" cy="941986"/>
            </a:xfrm>
            <a:prstGeom prst="rect">
              <a:avLst/>
            </a:prstGeom>
          </p:spPr>
        </p:pic>
      </p:grpSp>
      <p:sp>
        <p:nvSpPr>
          <p:cNvPr id="20" name="Google Shape;43;p5">
            <a:extLst>
              <a:ext uri="{FF2B5EF4-FFF2-40B4-BE49-F238E27FC236}">
                <a16:creationId xmlns:a16="http://schemas.microsoft.com/office/drawing/2014/main" id="{6CDA5899-D379-5DC3-C010-785E031CE32F}"/>
              </a:ext>
            </a:extLst>
          </p:cNvPr>
          <p:cNvSpPr/>
          <p:nvPr/>
        </p:nvSpPr>
        <p:spPr>
          <a:xfrm>
            <a:off x="9077307" y="1629749"/>
            <a:ext cx="2479902"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AU Tax </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Experts</a:t>
            </a: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21" name="Google Shape;43;p5">
            <a:extLst>
              <a:ext uri="{FF2B5EF4-FFF2-40B4-BE49-F238E27FC236}">
                <a16:creationId xmlns:a16="http://schemas.microsoft.com/office/drawing/2014/main" id="{250DBCF1-A0B0-527E-89DF-A4A834B41FC6}"/>
              </a:ext>
            </a:extLst>
          </p:cNvPr>
          <p:cNvSpPr/>
          <p:nvPr/>
        </p:nvSpPr>
        <p:spPr>
          <a:xfrm>
            <a:off x="9141660" y="4024901"/>
            <a:ext cx="2479902"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Qualified tax experts review &amp; fine-tune responses for ongoing accuracy and compliance</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cxnSp>
        <p:nvCxnSpPr>
          <p:cNvPr id="29" name="Straight Arrow Connector 28">
            <a:extLst>
              <a:ext uri="{FF2B5EF4-FFF2-40B4-BE49-F238E27FC236}">
                <a16:creationId xmlns:a16="http://schemas.microsoft.com/office/drawing/2014/main" id="{1C681D31-39D0-EA12-BA6C-4DEEC65E0391}"/>
              </a:ext>
            </a:extLst>
          </p:cNvPr>
          <p:cNvCxnSpPr/>
          <p:nvPr/>
        </p:nvCxnSpPr>
        <p:spPr>
          <a:xfrm>
            <a:off x="6017740" y="3418195"/>
            <a:ext cx="624017" cy="0"/>
          </a:xfrm>
          <a:prstGeom prst="straightConnector1">
            <a:avLst/>
          </a:prstGeom>
          <a:ln w="69850">
            <a:solidFill>
              <a:srgbClr val="00BF6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D95D431-9A97-6A6E-7744-6AFA11CFCF1D}"/>
              </a:ext>
            </a:extLst>
          </p:cNvPr>
          <p:cNvCxnSpPr/>
          <p:nvPr/>
        </p:nvCxnSpPr>
        <p:spPr>
          <a:xfrm>
            <a:off x="3181863" y="3420936"/>
            <a:ext cx="624017" cy="0"/>
          </a:xfrm>
          <a:prstGeom prst="straightConnector1">
            <a:avLst/>
          </a:prstGeom>
          <a:ln w="69850">
            <a:solidFill>
              <a:srgbClr val="00BF6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B58AF52-6F26-359E-BD9F-08D764A61EE3}"/>
              </a:ext>
            </a:extLst>
          </p:cNvPr>
          <p:cNvCxnSpPr/>
          <p:nvPr/>
        </p:nvCxnSpPr>
        <p:spPr>
          <a:xfrm>
            <a:off x="8517643" y="3427811"/>
            <a:ext cx="624017" cy="0"/>
          </a:xfrm>
          <a:prstGeom prst="straightConnector1">
            <a:avLst/>
          </a:prstGeom>
          <a:ln w="69850">
            <a:solidFill>
              <a:srgbClr val="00BF6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A5F96DE-DE14-7D57-A52E-AFB3DE06227A}"/>
              </a:ext>
            </a:extLst>
          </p:cNvPr>
          <p:cNvCxnSpPr>
            <a:cxnSpLocks/>
          </p:cNvCxnSpPr>
          <p:nvPr/>
        </p:nvCxnSpPr>
        <p:spPr>
          <a:xfrm flipV="1">
            <a:off x="4780004" y="4466968"/>
            <a:ext cx="0" cy="543189"/>
          </a:xfrm>
          <a:prstGeom prst="straightConnector1">
            <a:avLst/>
          </a:prstGeom>
          <a:ln w="69850">
            <a:solidFill>
              <a:srgbClr val="00BF6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33C1628-D639-2091-2AE8-2E94433CB3FD}"/>
              </a:ext>
            </a:extLst>
          </p:cNvPr>
          <p:cNvCxnSpPr>
            <a:cxnSpLocks/>
          </p:cNvCxnSpPr>
          <p:nvPr/>
        </p:nvCxnSpPr>
        <p:spPr>
          <a:xfrm>
            <a:off x="4755292" y="4995233"/>
            <a:ext cx="4074359" cy="0"/>
          </a:xfrm>
          <a:prstGeom prst="straightConnector1">
            <a:avLst/>
          </a:prstGeom>
          <a:ln w="69850">
            <a:solidFill>
              <a:srgbClr val="00BF63"/>
            </a:solidFill>
            <a:tailEnd type="triangle"/>
          </a:ln>
        </p:spPr>
        <p:style>
          <a:lnRef idx="1">
            <a:schemeClr val="accent1"/>
          </a:lnRef>
          <a:fillRef idx="0">
            <a:schemeClr val="accent1"/>
          </a:fillRef>
          <a:effectRef idx="0">
            <a:schemeClr val="accent1"/>
          </a:effectRef>
          <a:fontRef idx="minor">
            <a:schemeClr val="tx1"/>
          </a:fontRef>
        </p:style>
      </p:cxnSp>
      <p:sp>
        <p:nvSpPr>
          <p:cNvPr id="37" name="Google Shape;43;p5">
            <a:extLst>
              <a:ext uri="{FF2B5EF4-FFF2-40B4-BE49-F238E27FC236}">
                <a16:creationId xmlns:a16="http://schemas.microsoft.com/office/drawing/2014/main" id="{AE423154-D296-D997-8A35-CD79BECD264A}"/>
              </a:ext>
            </a:extLst>
          </p:cNvPr>
          <p:cNvSpPr/>
          <p:nvPr/>
        </p:nvSpPr>
        <p:spPr>
          <a:xfrm>
            <a:off x="5474949" y="4960355"/>
            <a:ext cx="2479902" cy="832449"/>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Review Feedback Loop</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39" name="Rectangle: Rounded Corners 38">
            <a:extLst>
              <a:ext uri="{FF2B5EF4-FFF2-40B4-BE49-F238E27FC236}">
                <a16:creationId xmlns:a16="http://schemas.microsoft.com/office/drawing/2014/main" id="{BE040E4F-F279-75E5-94BE-2B6629F92B83}"/>
              </a:ext>
            </a:extLst>
          </p:cNvPr>
          <p:cNvSpPr/>
          <p:nvPr/>
        </p:nvSpPr>
        <p:spPr>
          <a:xfrm>
            <a:off x="800725" y="4382371"/>
            <a:ext cx="2039247" cy="454125"/>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Tax Legislation</a:t>
            </a:r>
          </a:p>
        </p:txBody>
      </p:sp>
      <p:sp>
        <p:nvSpPr>
          <p:cNvPr id="40" name="Rectangle: Rounded Corners 39">
            <a:extLst>
              <a:ext uri="{FF2B5EF4-FFF2-40B4-BE49-F238E27FC236}">
                <a16:creationId xmlns:a16="http://schemas.microsoft.com/office/drawing/2014/main" id="{0D8CDD29-B768-DFD7-5E97-8AD79B423C93}"/>
              </a:ext>
            </a:extLst>
          </p:cNvPr>
          <p:cNvSpPr/>
          <p:nvPr/>
        </p:nvSpPr>
        <p:spPr>
          <a:xfrm>
            <a:off x="782866" y="5078122"/>
            <a:ext cx="2039247" cy="454125"/>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Tax Research</a:t>
            </a:r>
          </a:p>
        </p:txBody>
      </p:sp>
      <p:sp>
        <p:nvSpPr>
          <p:cNvPr id="41" name="Rectangle: Rounded Corners 40">
            <a:extLst>
              <a:ext uri="{FF2B5EF4-FFF2-40B4-BE49-F238E27FC236}">
                <a16:creationId xmlns:a16="http://schemas.microsoft.com/office/drawing/2014/main" id="{DF3FBE8C-F5B3-6DB7-8F85-3BCD5ADE490F}"/>
              </a:ext>
            </a:extLst>
          </p:cNvPr>
          <p:cNvSpPr/>
          <p:nvPr/>
        </p:nvSpPr>
        <p:spPr>
          <a:xfrm>
            <a:off x="782866" y="5773873"/>
            <a:ext cx="2039247" cy="454125"/>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Tax Strategy</a:t>
            </a:r>
          </a:p>
        </p:txBody>
      </p:sp>
      <p:sp>
        <p:nvSpPr>
          <p:cNvPr id="42" name="Right Brace 41">
            <a:extLst>
              <a:ext uri="{FF2B5EF4-FFF2-40B4-BE49-F238E27FC236}">
                <a16:creationId xmlns:a16="http://schemas.microsoft.com/office/drawing/2014/main" id="{FBAEE147-F979-8A43-B18D-5279D95B2CEA}"/>
              </a:ext>
            </a:extLst>
          </p:cNvPr>
          <p:cNvSpPr/>
          <p:nvPr/>
        </p:nvSpPr>
        <p:spPr>
          <a:xfrm>
            <a:off x="2955076" y="4541108"/>
            <a:ext cx="486271" cy="1513702"/>
          </a:xfrm>
          <a:prstGeom prst="rightBrace">
            <a:avLst/>
          </a:prstGeom>
          <a:ln w="69850">
            <a:solidFill>
              <a:srgbClr val="9999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3" name="Straight Arrow Connector 42">
            <a:extLst>
              <a:ext uri="{FF2B5EF4-FFF2-40B4-BE49-F238E27FC236}">
                <a16:creationId xmlns:a16="http://schemas.microsoft.com/office/drawing/2014/main" id="{DA6A3A7F-1250-61BB-4864-4FA28415162F}"/>
              </a:ext>
            </a:extLst>
          </p:cNvPr>
          <p:cNvCxnSpPr>
            <a:cxnSpLocks/>
          </p:cNvCxnSpPr>
          <p:nvPr/>
        </p:nvCxnSpPr>
        <p:spPr>
          <a:xfrm flipV="1">
            <a:off x="3538150" y="4188389"/>
            <a:ext cx="624017" cy="1139606"/>
          </a:xfrm>
          <a:prstGeom prst="straightConnector1">
            <a:avLst/>
          </a:prstGeom>
          <a:ln w="69850">
            <a:solidFill>
              <a:srgbClr val="00BF6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107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63CB041E-3CAA-754B-00EA-38B6DF205F0C}"/>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E12F0063-5976-C5B8-B03C-B08DFFA0BB79}"/>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E82BAD1B-5BA8-187C-4693-15BEBB5E1745}"/>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OUR SOLUTION</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FD520C79-FACF-E85F-3C9C-6673EF955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5" name="Google Shape;43;p5">
            <a:extLst>
              <a:ext uri="{FF2B5EF4-FFF2-40B4-BE49-F238E27FC236}">
                <a16:creationId xmlns:a16="http://schemas.microsoft.com/office/drawing/2014/main" id="{53689B7A-0EA2-53A9-6D2B-867FB8D1B783}"/>
              </a:ext>
            </a:extLst>
          </p:cNvPr>
          <p:cNvSpPr/>
          <p:nvPr/>
        </p:nvSpPr>
        <p:spPr>
          <a:xfrm>
            <a:off x="318903" y="1660663"/>
            <a:ext cx="6650000" cy="21388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Tax Guru AI</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	      AI-Powered Tax Research &amp; Advice</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Custom-trained LLM on AU tax legislation and rulings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Prompt-based research – Instant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Generates advice papers &amp; emails ready for clients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Reviewed by advisors to ensure compliance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Secure closed system – not reliant on public models</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6" name="Google Shape;42;p5">
            <a:extLst>
              <a:ext uri="{FF2B5EF4-FFF2-40B4-BE49-F238E27FC236}">
                <a16:creationId xmlns:a16="http://schemas.microsoft.com/office/drawing/2014/main" id="{91FAA320-A028-BF63-6F97-B3E421B81688}"/>
              </a:ext>
            </a:extLst>
          </p:cNvPr>
          <p:cNvSpPr/>
          <p:nvPr/>
        </p:nvSpPr>
        <p:spPr>
          <a:xfrm>
            <a:off x="6777514" y="1306279"/>
            <a:ext cx="5429286" cy="5567136"/>
          </a:xfrm>
          <a:prstGeom prst="rect">
            <a:avLst/>
          </a:prstGeom>
          <a:solidFill>
            <a:srgbClr val="D9D9D9"/>
          </a:solidFill>
          <a:ln>
            <a:noFill/>
          </a:ln>
        </p:spPr>
        <p:txBody>
          <a:bodyPr spcFirstLastPara="1" wrap="square" lIns="78567" tIns="78567" rIns="78567" bIns="785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9D9D9"/>
              </a:solidFill>
              <a:effectLst/>
              <a:uLnTx/>
              <a:uFillTx/>
              <a:latin typeface="Calibri" panose="020F0502020204030204"/>
              <a:ea typeface="+mn-ea"/>
              <a:cs typeface="+mn-cs"/>
            </a:endParaRPr>
          </a:p>
        </p:txBody>
      </p:sp>
      <p:pic>
        <p:nvPicPr>
          <p:cNvPr id="6148" name="Picture 4" descr="Ai logo template vector with white background | Premium Vector">
            <a:extLst>
              <a:ext uri="{FF2B5EF4-FFF2-40B4-BE49-F238E27FC236}">
                <a16:creationId xmlns:a16="http://schemas.microsoft.com/office/drawing/2014/main" id="{42F7E35F-0711-04DB-8115-9B262A6C6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00" y="2477243"/>
            <a:ext cx="1056789" cy="10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21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123157CB-9EB3-38D3-8654-739082D8DF13}"/>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A5094A12-9325-6BAB-4E89-D5BE93C55A4E}"/>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1A9C82D5-29AC-B905-2237-9401FFA2226D}"/>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OUR SOLUTION</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61D55D6E-3311-D95C-A383-24D55FF5B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5" name="Google Shape;43;p5">
            <a:extLst>
              <a:ext uri="{FF2B5EF4-FFF2-40B4-BE49-F238E27FC236}">
                <a16:creationId xmlns:a16="http://schemas.microsoft.com/office/drawing/2014/main" id="{C7790CBF-E30F-3D93-66C5-E8E333E1CF61}"/>
              </a:ext>
            </a:extLst>
          </p:cNvPr>
          <p:cNvSpPr/>
          <p:nvPr/>
        </p:nvSpPr>
        <p:spPr>
          <a:xfrm>
            <a:off x="760776" y="815085"/>
            <a:ext cx="6650000" cy="21388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	</a:t>
            </a:r>
            <a:r>
              <a:rPr kumimoji="0" lang="en-AU"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Australia’s AI Tax helpers. Making tax research and client advise work feel like a breeze.</a:t>
            </a:r>
            <a:endPar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grpSp>
        <p:nvGrpSpPr>
          <p:cNvPr id="3" name="Group 2">
            <a:extLst>
              <a:ext uri="{FF2B5EF4-FFF2-40B4-BE49-F238E27FC236}">
                <a16:creationId xmlns:a16="http://schemas.microsoft.com/office/drawing/2014/main" id="{4484F8F5-762F-980D-56EB-537124ACF4C5}"/>
              </a:ext>
            </a:extLst>
          </p:cNvPr>
          <p:cNvGrpSpPr/>
          <p:nvPr/>
        </p:nvGrpSpPr>
        <p:grpSpPr>
          <a:xfrm>
            <a:off x="570569" y="2562396"/>
            <a:ext cx="2252950" cy="2547123"/>
            <a:chOff x="6556056" y="2908388"/>
            <a:chExt cx="1775058" cy="2284046"/>
          </a:xfrm>
        </p:grpSpPr>
        <p:pic>
          <p:nvPicPr>
            <p:cNvPr id="4" name="Picture 3">
              <a:extLst>
                <a:ext uri="{FF2B5EF4-FFF2-40B4-BE49-F238E27FC236}">
                  <a16:creationId xmlns:a16="http://schemas.microsoft.com/office/drawing/2014/main" id="{4CAC8099-F1AD-AD53-3D50-BAB9AFCA7ED0}"/>
                </a:ext>
              </a:extLst>
            </p:cNvPr>
            <p:cNvPicPr>
              <a:picLocks noChangeAspect="1"/>
            </p:cNvPicPr>
            <p:nvPr/>
          </p:nvPicPr>
          <p:blipFill>
            <a:blip r:embed="rId4"/>
            <a:stretch>
              <a:fillRect/>
            </a:stretch>
          </p:blipFill>
          <p:spPr>
            <a:xfrm>
              <a:off x="6556056" y="2908388"/>
              <a:ext cx="1775058" cy="1201862"/>
            </a:xfrm>
            <a:prstGeom prst="rect">
              <a:avLst/>
            </a:prstGeom>
          </p:spPr>
        </p:pic>
        <p:pic>
          <p:nvPicPr>
            <p:cNvPr id="7" name="Graphic 6">
              <a:extLst>
                <a:ext uri="{FF2B5EF4-FFF2-40B4-BE49-F238E27FC236}">
                  <a16:creationId xmlns:a16="http://schemas.microsoft.com/office/drawing/2014/main" id="{157EFAF9-E453-1D57-2145-2B1A971A14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0398" y="4250448"/>
              <a:ext cx="1666375" cy="941986"/>
            </a:xfrm>
            <a:prstGeom prst="rect">
              <a:avLst/>
            </a:prstGeom>
          </p:spPr>
        </p:pic>
      </p:grpSp>
      <p:sp>
        <p:nvSpPr>
          <p:cNvPr id="9" name="Rectangle: Rounded Corners 8">
            <a:extLst>
              <a:ext uri="{FF2B5EF4-FFF2-40B4-BE49-F238E27FC236}">
                <a16:creationId xmlns:a16="http://schemas.microsoft.com/office/drawing/2014/main" id="{3A7CC1D5-6AED-3E0E-A3FE-A97F79025E2C}"/>
              </a:ext>
            </a:extLst>
          </p:cNvPr>
          <p:cNvSpPr/>
          <p:nvPr/>
        </p:nvSpPr>
        <p:spPr>
          <a:xfrm>
            <a:off x="4223547" y="3593475"/>
            <a:ext cx="2039247" cy="454125"/>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General Tax LLM</a:t>
            </a:r>
          </a:p>
        </p:txBody>
      </p:sp>
      <p:cxnSp>
        <p:nvCxnSpPr>
          <p:cNvPr id="10" name="Straight Arrow Connector 9">
            <a:extLst>
              <a:ext uri="{FF2B5EF4-FFF2-40B4-BE49-F238E27FC236}">
                <a16:creationId xmlns:a16="http://schemas.microsoft.com/office/drawing/2014/main" id="{888C2F18-C82E-02B0-7177-5C1319163935}"/>
              </a:ext>
            </a:extLst>
          </p:cNvPr>
          <p:cNvCxnSpPr/>
          <p:nvPr/>
        </p:nvCxnSpPr>
        <p:spPr>
          <a:xfrm>
            <a:off x="3157150" y="3820537"/>
            <a:ext cx="624017" cy="0"/>
          </a:xfrm>
          <a:prstGeom prst="straightConnector1">
            <a:avLst/>
          </a:prstGeom>
          <a:ln w="69850">
            <a:solidFill>
              <a:srgbClr val="00BF63"/>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496297C-16AF-6A9A-B259-0235E11CE91A}"/>
              </a:ext>
            </a:extLst>
          </p:cNvPr>
          <p:cNvSpPr/>
          <p:nvPr/>
        </p:nvSpPr>
        <p:spPr>
          <a:xfrm>
            <a:off x="8835200" y="2306669"/>
            <a:ext cx="2039247" cy="454125"/>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SMSF</a:t>
            </a:r>
          </a:p>
        </p:txBody>
      </p:sp>
      <p:sp>
        <p:nvSpPr>
          <p:cNvPr id="12" name="Google Shape;43;p5">
            <a:extLst>
              <a:ext uri="{FF2B5EF4-FFF2-40B4-BE49-F238E27FC236}">
                <a16:creationId xmlns:a16="http://schemas.microsoft.com/office/drawing/2014/main" id="{C0C8A9E7-D28B-1C6E-D073-495D24523DDE}"/>
              </a:ext>
            </a:extLst>
          </p:cNvPr>
          <p:cNvSpPr/>
          <p:nvPr/>
        </p:nvSpPr>
        <p:spPr>
          <a:xfrm>
            <a:off x="8568837" y="1052168"/>
            <a:ext cx="2479902"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Specific AI Agents for Tax Modules</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13" name="Rectangle: Rounded Corners 12">
            <a:extLst>
              <a:ext uri="{FF2B5EF4-FFF2-40B4-BE49-F238E27FC236}">
                <a16:creationId xmlns:a16="http://schemas.microsoft.com/office/drawing/2014/main" id="{E3D0C58E-345B-6DCC-88BB-A2868CD168B3}"/>
              </a:ext>
            </a:extLst>
          </p:cNvPr>
          <p:cNvSpPr/>
          <p:nvPr/>
        </p:nvSpPr>
        <p:spPr>
          <a:xfrm>
            <a:off x="8845349" y="2974756"/>
            <a:ext cx="2039247" cy="454125"/>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Trusts</a:t>
            </a:r>
          </a:p>
        </p:txBody>
      </p:sp>
      <p:sp>
        <p:nvSpPr>
          <p:cNvPr id="14" name="Rectangle: Rounded Corners 13">
            <a:extLst>
              <a:ext uri="{FF2B5EF4-FFF2-40B4-BE49-F238E27FC236}">
                <a16:creationId xmlns:a16="http://schemas.microsoft.com/office/drawing/2014/main" id="{A48025EF-D57F-104D-B53F-FACB475EF1BE}"/>
              </a:ext>
            </a:extLst>
          </p:cNvPr>
          <p:cNvSpPr/>
          <p:nvPr/>
        </p:nvSpPr>
        <p:spPr>
          <a:xfrm>
            <a:off x="8845348" y="3644853"/>
            <a:ext cx="2039247" cy="454125"/>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Div 7A</a:t>
            </a:r>
          </a:p>
        </p:txBody>
      </p:sp>
      <p:sp>
        <p:nvSpPr>
          <p:cNvPr id="15" name="Rectangle: Rounded Corners 14">
            <a:extLst>
              <a:ext uri="{FF2B5EF4-FFF2-40B4-BE49-F238E27FC236}">
                <a16:creationId xmlns:a16="http://schemas.microsoft.com/office/drawing/2014/main" id="{80EC9044-6F67-4647-CBA1-CF570BADBA88}"/>
              </a:ext>
            </a:extLst>
          </p:cNvPr>
          <p:cNvSpPr/>
          <p:nvPr/>
        </p:nvSpPr>
        <p:spPr>
          <a:xfrm>
            <a:off x="8845348" y="4304155"/>
            <a:ext cx="2039247" cy="454125"/>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International Tax</a:t>
            </a:r>
          </a:p>
        </p:txBody>
      </p:sp>
      <p:sp>
        <p:nvSpPr>
          <p:cNvPr id="16" name="Rectangle: Rounded Corners 15">
            <a:extLst>
              <a:ext uri="{FF2B5EF4-FFF2-40B4-BE49-F238E27FC236}">
                <a16:creationId xmlns:a16="http://schemas.microsoft.com/office/drawing/2014/main" id="{002CD57C-A130-0B2A-3CEF-412D8780D46E}"/>
              </a:ext>
            </a:extLst>
          </p:cNvPr>
          <p:cNvSpPr/>
          <p:nvPr/>
        </p:nvSpPr>
        <p:spPr>
          <a:xfrm>
            <a:off x="8845347" y="4963457"/>
            <a:ext cx="2039247" cy="454125"/>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GST</a:t>
            </a:r>
          </a:p>
        </p:txBody>
      </p:sp>
      <p:sp>
        <p:nvSpPr>
          <p:cNvPr id="17" name="Rectangle: Rounded Corners 16">
            <a:extLst>
              <a:ext uri="{FF2B5EF4-FFF2-40B4-BE49-F238E27FC236}">
                <a16:creationId xmlns:a16="http://schemas.microsoft.com/office/drawing/2014/main" id="{0E0810AD-EB3F-7367-B970-D5182F72024D}"/>
              </a:ext>
            </a:extLst>
          </p:cNvPr>
          <p:cNvSpPr/>
          <p:nvPr/>
        </p:nvSpPr>
        <p:spPr>
          <a:xfrm>
            <a:off x="8845347" y="5633554"/>
            <a:ext cx="2039247" cy="454125"/>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CGT</a:t>
            </a:r>
          </a:p>
        </p:txBody>
      </p:sp>
      <p:sp>
        <p:nvSpPr>
          <p:cNvPr id="18" name="Right Brace 17">
            <a:extLst>
              <a:ext uri="{FF2B5EF4-FFF2-40B4-BE49-F238E27FC236}">
                <a16:creationId xmlns:a16="http://schemas.microsoft.com/office/drawing/2014/main" id="{F8101448-A125-B805-49C2-3B19B166526C}"/>
              </a:ext>
            </a:extLst>
          </p:cNvPr>
          <p:cNvSpPr/>
          <p:nvPr/>
        </p:nvSpPr>
        <p:spPr>
          <a:xfrm rot="10800000">
            <a:off x="7943216" y="2351847"/>
            <a:ext cx="486271" cy="3679643"/>
          </a:xfrm>
          <a:prstGeom prst="rightBrace">
            <a:avLst/>
          </a:prstGeom>
          <a:ln w="69850">
            <a:solidFill>
              <a:srgbClr val="9999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7795B737-C568-AE39-A4FE-112E04D407C7}"/>
              </a:ext>
            </a:extLst>
          </p:cNvPr>
          <p:cNvCxnSpPr>
            <a:cxnSpLocks/>
          </p:cNvCxnSpPr>
          <p:nvPr/>
        </p:nvCxnSpPr>
        <p:spPr>
          <a:xfrm flipH="1" flipV="1">
            <a:off x="6752968" y="3820537"/>
            <a:ext cx="976183" cy="425870"/>
          </a:xfrm>
          <a:prstGeom prst="straightConnector1">
            <a:avLst/>
          </a:prstGeom>
          <a:ln w="69850">
            <a:solidFill>
              <a:srgbClr val="00BF63"/>
            </a:solidFill>
            <a:tailEnd type="triangle"/>
          </a:ln>
        </p:spPr>
        <p:style>
          <a:lnRef idx="1">
            <a:schemeClr val="accent1"/>
          </a:lnRef>
          <a:fillRef idx="0">
            <a:schemeClr val="accent1"/>
          </a:fillRef>
          <a:effectRef idx="0">
            <a:schemeClr val="accent1"/>
          </a:effectRef>
          <a:fontRef idx="minor">
            <a:schemeClr val="tx1"/>
          </a:fontRef>
        </p:style>
      </p:cxnSp>
      <p:sp>
        <p:nvSpPr>
          <p:cNvPr id="22" name="Google Shape;43;p5">
            <a:extLst>
              <a:ext uri="{FF2B5EF4-FFF2-40B4-BE49-F238E27FC236}">
                <a16:creationId xmlns:a16="http://schemas.microsoft.com/office/drawing/2014/main" id="{DD03DFB3-EC6D-DC3C-AF80-6AD56D9E63ED}"/>
              </a:ext>
            </a:extLst>
          </p:cNvPr>
          <p:cNvSpPr/>
          <p:nvPr/>
        </p:nvSpPr>
        <p:spPr>
          <a:xfrm>
            <a:off x="4178971" y="4033472"/>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23" name="Google Shape;43;p5">
            <a:extLst>
              <a:ext uri="{FF2B5EF4-FFF2-40B4-BE49-F238E27FC236}">
                <a16:creationId xmlns:a16="http://schemas.microsoft.com/office/drawing/2014/main" id="{2DF5A28D-551A-2DD8-E7C1-2BBBEAB5D6C6}"/>
              </a:ext>
            </a:extLst>
          </p:cNvPr>
          <p:cNvSpPr/>
          <p:nvPr/>
        </p:nvSpPr>
        <p:spPr>
          <a:xfrm>
            <a:off x="3781167" y="4506153"/>
            <a:ext cx="6650000" cy="1076023"/>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Alpha Testing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Beta Testing (Stage 1) about to kick off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24" name="Google Shape;43;p5">
            <a:extLst>
              <a:ext uri="{FF2B5EF4-FFF2-40B4-BE49-F238E27FC236}">
                <a16:creationId xmlns:a16="http://schemas.microsoft.com/office/drawing/2014/main" id="{1FB6E26E-DCDC-94C5-2A74-FD7B73C99639}"/>
              </a:ext>
            </a:extLst>
          </p:cNvPr>
          <p:cNvSpPr/>
          <p:nvPr/>
        </p:nvSpPr>
        <p:spPr>
          <a:xfrm>
            <a:off x="8771236" y="6238311"/>
            <a:ext cx="6650000" cy="1076023"/>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development for Release 2. </a:t>
            </a:r>
            <a:b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More modules to 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Tree>
    <p:extLst>
      <p:ext uri="{BB962C8B-B14F-4D97-AF65-F5344CB8AC3E}">
        <p14:creationId xmlns:p14="http://schemas.microsoft.com/office/powerpoint/2010/main" val="2965172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D0EBEF44-CCE0-D9D2-9047-8F5E80F4DBA8}"/>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75810672-2BB4-907E-0D63-CB5726B2E863}"/>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0A90E5DD-C105-C8E1-9092-EB3C84EA4AC1}"/>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OUR SOLUTION</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DA13F1E5-BDD2-27C5-CF9B-005F2361B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pic>
        <p:nvPicPr>
          <p:cNvPr id="7170" name="Picture 2">
            <a:extLst>
              <a:ext uri="{FF2B5EF4-FFF2-40B4-BE49-F238E27FC236}">
                <a16:creationId xmlns:a16="http://schemas.microsoft.com/office/drawing/2014/main" id="{B76EE33B-1C7F-3D2A-F47C-28CAF249E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6" y="1917426"/>
            <a:ext cx="2815921" cy="422388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43;p5">
            <a:extLst>
              <a:ext uri="{FF2B5EF4-FFF2-40B4-BE49-F238E27FC236}">
                <a16:creationId xmlns:a16="http://schemas.microsoft.com/office/drawing/2014/main" id="{BFF2ECC8-3809-3A6D-7638-CE0F8C266BC4}"/>
              </a:ext>
            </a:extLst>
          </p:cNvPr>
          <p:cNvSpPr/>
          <p:nvPr/>
        </p:nvSpPr>
        <p:spPr>
          <a:xfrm>
            <a:off x="4178971" y="4033472"/>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pic>
        <p:nvPicPr>
          <p:cNvPr id="30" name="Picture 29" descr="A cartoon of a child wearing a garment&#10;&#10;AI-generated content may be incorrect.">
            <a:extLst>
              <a:ext uri="{FF2B5EF4-FFF2-40B4-BE49-F238E27FC236}">
                <a16:creationId xmlns:a16="http://schemas.microsoft.com/office/drawing/2014/main" id="{5E0F39E4-2AE9-C803-3F2E-0964EB46E6D8}"/>
              </a:ext>
            </a:extLst>
          </p:cNvPr>
          <p:cNvPicPr>
            <a:picLocks noChangeAspect="1"/>
          </p:cNvPicPr>
          <p:nvPr/>
        </p:nvPicPr>
        <p:blipFill>
          <a:blip r:embed="rId5"/>
          <a:stretch>
            <a:fillRect/>
          </a:stretch>
        </p:blipFill>
        <p:spPr>
          <a:xfrm>
            <a:off x="5966254" y="1608986"/>
            <a:ext cx="3227174" cy="4840761"/>
          </a:xfrm>
          <a:prstGeom prst="rect">
            <a:avLst/>
          </a:prstGeom>
        </p:spPr>
      </p:pic>
      <p:sp>
        <p:nvSpPr>
          <p:cNvPr id="31" name="Google Shape;43;p5">
            <a:extLst>
              <a:ext uri="{FF2B5EF4-FFF2-40B4-BE49-F238E27FC236}">
                <a16:creationId xmlns:a16="http://schemas.microsoft.com/office/drawing/2014/main" id="{9A843F54-F91D-4729-E0B6-48BF30EA8DBB}"/>
              </a:ext>
            </a:extLst>
          </p:cNvPr>
          <p:cNvSpPr/>
          <p:nvPr/>
        </p:nvSpPr>
        <p:spPr>
          <a:xfrm>
            <a:off x="3315987" y="2824528"/>
            <a:ext cx="2584364" cy="1076023"/>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t>Master of super strategies and </a:t>
            </a:r>
            <a:b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br>
            <a: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t>compliance across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t>SMSF universe.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t>Including Grant Abbott’s </a:t>
            </a:r>
            <a:b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br>
            <a: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t>SMSF research material &amp;</a:t>
            </a:r>
            <a:b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br>
            <a: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t>strategies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32" name="Google Shape;43;p5">
            <a:extLst>
              <a:ext uri="{FF2B5EF4-FFF2-40B4-BE49-F238E27FC236}">
                <a16:creationId xmlns:a16="http://schemas.microsoft.com/office/drawing/2014/main" id="{9AB3499E-9E87-3307-A794-E63F8F384AAD}"/>
              </a:ext>
            </a:extLst>
          </p:cNvPr>
          <p:cNvSpPr/>
          <p:nvPr/>
        </p:nvSpPr>
        <p:spPr>
          <a:xfrm>
            <a:off x="9365125" y="2824527"/>
            <a:ext cx="2584364" cy="1076023"/>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t>Secret-keeper of private company loans and Division 7A traps.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pic>
        <p:nvPicPr>
          <p:cNvPr id="4" name="Picture 3">
            <a:extLst>
              <a:ext uri="{FF2B5EF4-FFF2-40B4-BE49-F238E27FC236}">
                <a16:creationId xmlns:a16="http://schemas.microsoft.com/office/drawing/2014/main" id="{56968973-C391-A793-7EAF-2AEA3E2C67B3}"/>
              </a:ext>
            </a:extLst>
          </p:cNvPr>
          <p:cNvPicPr>
            <a:picLocks noChangeAspect="1"/>
          </p:cNvPicPr>
          <p:nvPr/>
        </p:nvPicPr>
        <p:blipFill>
          <a:blip r:embed="rId6"/>
          <a:stretch>
            <a:fillRect/>
          </a:stretch>
        </p:blipFill>
        <p:spPr>
          <a:xfrm>
            <a:off x="5966254" y="5563754"/>
            <a:ext cx="3525078" cy="577554"/>
          </a:xfrm>
          <a:prstGeom prst="rect">
            <a:avLst/>
          </a:prstGeom>
        </p:spPr>
      </p:pic>
    </p:spTree>
    <p:extLst>
      <p:ext uri="{BB962C8B-B14F-4D97-AF65-F5344CB8AC3E}">
        <p14:creationId xmlns:p14="http://schemas.microsoft.com/office/powerpoint/2010/main" val="3437507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4257040E-F3E1-8021-8BAA-C7EB3CF1CB0D}"/>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441F1EDE-6A23-DD61-B2B8-25B6FEA3E2CD}"/>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71B0CC80-06F1-C65B-3C64-FA286FA3A3B9}"/>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OUR SOLUTION</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83FA85EB-7A0C-E357-FA6B-19BE85B12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22" name="Google Shape;43;p5">
            <a:extLst>
              <a:ext uri="{FF2B5EF4-FFF2-40B4-BE49-F238E27FC236}">
                <a16:creationId xmlns:a16="http://schemas.microsoft.com/office/drawing/2014/main" id="{FFEC1C68-0C73-F632-CA43-B9E6786AD53A}"/>
              </a:ext>
            </a:extLst>
          </p:cNvPr>
          <p:cNvSpPr/>
          <p:nvPr/>
        </p:nvSpPr>
        <p:spPr>
          <a:xfrm>
            <a:off x="4178971" y="4033472"/>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pic>
        <p:nvPicPr>
          <p:cNvPr id="7" name="Picture 6">
            <a:extLst>
              <a:ext uri="{FF2B5EF4-FFF2-40B4-BE49-F238E27FC236}">
                <a16:creationId xmlns:a16="http://schemas.microsoft.com/office/drawing/2014/main" id="{EA46476F-D67B-4B42-F243-76C9B3402D1C}"/>
              </a:ext>
            </a:extLst>
          </p:cNvPr>
          <p:cNvPicPr>
            <a:picLocks noChangeAspect="1"/>
          </p:cNvPicPr>
          <p:nvPr/>
        </p:nvPicPr>
        <p:blipFill>
          <a:blip r:embed="rId4"/>
          <a:stretch>
            <a:fillRect/>
          </a:stretch>
        </p:blipFill>
        <p:spPr>
          <a:xfrm>
            <a:off x="5988391" y="1868621"/>
            <a:ext cx="3300861" cy="4329701"/>
          </a:xfrm>
          <a:prstGeom prst="rect">
            <a:avLst/>
          </a:prstGeom>
        </p:spPr>
      </p:pic>
      <p:pic>
        <p:nvPicPr>
          <p:cNvPr id="9" name="Picture 8" descr="A cartoon of a child wearing a garment&#10;&#10;AI-generated content may be incorrect.">
            <a:extLst>
              <a:ext uri="{FF2B5EF4-FFF2-40B4-BE49-F238E27FC236}">
                <a16:creationId xmlns:a16="http://schemas.microsoft.com/office/drawing/2014/main" id="{713E7CE1-81B3-3194-E1E7-313AE876A23F}"/>
              </a:ext>
            </a:extLst>
          </p:cNvPr>
          <p:cNvPicPr>
            <a:picLocks noChangeAspect="1"/>
          </p:cNvPicPr>
          <p:nvPr/>
        </p:nvPicPr>
        <p:blipFill>
          <a:blip r:embed="rId5"/>
          <a:stretch>
            <a:fillRect/>
          </a:stretch>
        </p:blipFill>
        <p:spPr>
          <a:xfrm>
            <a:off x="597244" y="1824662"/>
            <a:ext cx="2886468" cy="4329701"/>
          </a:xfrm>
          <a:prstGeom prst="rect">
            <a:avLst/>
          </a:prstGeom>
        </p:spPr>
      </p:pic>
      <p:sp>
        <p:nvSpPr>
          <p:cNvPr id="12" name="Google Shape;43;p5">
            <a:extLst>
              <a:ext uri="{FF2B5EF4-FFF2-40B4-BE49-F238E27FC236}">
                <a16:creationId xmlns:a16="http://schemas.microsoft.com/office/drawing/2014/main" id="{2992CB49-124D-C260-D883-B845DA799ACF}"/>
              </a:ext>
            </a:extLst>
          </p:cNvPr>
          <p:cNvSpPr/>
          <p:nvPr/>
        </p:nvSpPr>
        <p:spPr>
          <a:xfrm>
            <a:off x="9365125" y="2824527"/>
            <a:ext cx="2584364" cy="1076023"/>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t>Protector of credits, destroyer of ATO errors—GST doesn’t stand a chance.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13" name="Google Shape;43;p5">
            <a:extLst>
              <a:ext uri="{FF2B5EF4-FFF2-40B4-BE49-F238E27FC236}">
                <a16:creationId xmlns:a16="http://schemas.microsoft.com/office/drawing/2014/main" id="{49D5EC21-B597-D82F-02DF-711CEA525FD7}"/>
              </a:ext>
            </a:extLst>
          </p:cNvPr>
          <p:cNvSpPr/>
          <p:nvPr/>
        </p:nvSpPr>
        <p:spPr>
          <a:xfrm>
            <a:off x="3483712" y="2823518"/>
            <a:ext cx="2584364" cy="1076023"/>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t>The cross-border commander of multi-jurisdictional compliance and treaties.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Tree>
    <p:extLst>
      <p:ext uri="{BB962C8B-B14F-4D97-AF65-F5344CB8AC3E}">
        <p14:creationId xmlns:p14="http://schemas.microsoft.com/office/powerpoint/2010/main" val="317083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7DD6E20-B6F3-154A-2898-0340105BC9B8}"/>
            </a:ext>
          </a:extLst>
        </p:cNvPr>
        <p:cNvGrpSpPr/>
        <p:nvPr/>
      </p:nvGrpSpPr>
      <p:grpSpPr>
        <a:xfrm>
          <a:off x="0" y="0"/>
          <a:ext cx="0" cy="0"/>
          <a:chOff x="0" y="0"/>
          <a:chExt cx="0" cy="0"/>
        </a:xfrm>
      </p:grpSpPr>
      <p:sp>
        <p:nvSpPr>
          <p:cNvPr id="2" name="TextBox 12">
            <a:extLst>
              <a:ext uri="{FF2B5EF4-FFF2-40B4-BE49-F238E27FC236}">
                <a16:creationId xmlns:a16="http://schemas.microsoft.com/office/drawing/2014/main" id="{B772495A-6B74-6057-16DB-EA1413AAE61D}"/>
              </a:ext>
            </a:extLst>
          </p:cNvPr>
          <p:cNvSpPr txBox="1"/>
          <p:nvPr/>
        </p:nvSpPr>
        <p:spPr>
          <a:xfrm>
            <a:off x="2829117" y="288435"/>
            <a:ext cx="7296788" cy="510524"/>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Montserrat Bold"/>
              </a:rPr>
              <a:t>LightYear Group Update</a:t>
            </a:r>
          </a:p>
        </p:txBody>
      </p:sp>
      <p:pic>
        <p:nvPicPr>
          <p:cNvPr id="3" name="Graphic 2">
            <a:extLst>
              <a:ext uri="{FF2B5EF4-FFF2-40B4-BE49-F238E27FC236}">
                <a16:creationId xmlns:a16="http://schemas.microsoft.com/office/drawing/2014/main" id="{C2F4EDCE-202D-A28C-EC73-D57CDA1DA2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9344" y="288435"/>
            <a:ext cx="1580491" cy="2282931"/>
          </a:xfrm>
          <a:prstGeom prst="rect">
            <a:avLst/>
          </a:prstGeom>
        </p:spPr>
      </p:pic>
      <p:sp>
        <p:nvSpPr>
          <p:cNvPr id="4" name="TextBox 3">
            <a:extLst>
              <a:ext uri="{FF2B5EF4-FFF2-40B4-BE49-F238E27FC236}">
                <a16:creationId xmlns:a16="http://schemas.microsoft.com/office/drawing/2014/main" id="{1CA5899C-B2E3-70CF-68E7-97D105CE217F}"/>
              </a:ext>
            </a:extLst>
          </p:cNvPr>
          <p:cNvSpPr txBox="1"/>
          <p:nvPr/>
        </p:nvSpPr>
        <p:spPr>
          <a:xfrm>
            <a:off x="2829117" y="1264204"/>
            <a:ext cx="9174684" cy="57554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sz="2000" b="0" i="0" u="none" strike="noStrike" kern="1200" cap="none" spc="0" normalizeH="0" baseline="0" noProof="0" dirty="0">
                <a:ln>
                  <a:noFill/>
                </a:ln>
                <a:solidFill>
                  <a:prstClr val="white"/>
                </a:solidFill>
                <a:effectLst/>
                <a:uLnTx/>
                <a:uFillTx/>
                <a:latin typeface="Calibri" panose="020F0502020204030204"/>
                <a:ea typeface="+mn-ea"/>
                <a:cs typeface="+mn-cs"/>
              </a:rPr>
              <a:t>New Zealand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sz="2000" b="0" i="0" u="none" strike="noStrike" kern="1200" cap="none" spc="0" normalizeH="0" baseline="0" noProof="0" dirty="0">
                <a:ln>
                  <a:noFill/>
                </a:ln>
                <a:solidFill>
                  <a:prstClr val="white"/>
                </a:solidFill>
                <a:effectLst/>
                <a:uLnTx/>
                <a:uFillTx/>
                <a:latin typeface="Calibri" panose="020F0502020204030204"/>
                <a:ea typeface="+mn-ea"/>
                <a:cs typeface="+mn-cs"/>
              </a:rPr>
              <a:t>LightYear Docs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b="0" i="0" u="none" strike="noStrike" kern="1200" cap="none" spc="0" normalizeH="0" baseline="0" noProof="0" dirty="0">
                <a:ln>
                  <a:noFill/>
                </a:ln>
                <a:solidFill>
                  <a:prstClr val="white"/>
                </a:solidFill>
                <a:effectLst/>
                <a:uLnTx/>
                <a:uFillTx/>
                <a:latin typeface="Calibri" panose="020F0502020204030204"/>
                <a:ea typeface="+mn-ea"/>
                <a:cs typeface="+mn-cs"/>
              </a:rPr>
              <a:t>New Company &amp; Workflow Process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b="0" i="0" u="none" strike="noStrike" kern="1200" cap="none" spc="0" normalizeH="0" baseline="0" noProof="0" dirty="0">
                <a:ln>
                  <a:noFill/>
                </a:ln>
                <a:solidFill>
                  <a:prstClr val="white"/>
                </a:solidFill>
                <a:effectLst/>
                <a:uLnTx/>
                <a:uFillTx/>
                <a:latin typeface="Calibri" panose="020F0502020204030204"/>
                <a:ea typeface="+mn-ea"/>
                <a:cs typeface="+mn-cs"/>
              </a:rPr>
              <a:t>ABN + TFN Registrations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b="0" i="0" u="none" strike="noStrike" kern="1200" cap="none" spc="0" normalizeH="0" baseline="0" noProof="0" dirty="0">
                <a:ln>
                  <a:noFill/>
                </a:ln>
                <a:solidFill>
                  <a:prstClr val="white"/>
                </a:solidFill>
                <a:effectLst/>
                <a:uLnTx/>
                <a:uFillTx/>
                <a:latin typeface="Calibri" panose="020F0502020204030204"/>
                <a:ea typeface="+mn-ea"/>
                <a:cs typeface="+mn-cs"/>
              </a:rPr>
              <a:t>Domain Names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b="0" i="0" u="none" strike="noStrike" kern="1200" cap="none" spc="0" normalizeH="0" baseline="0" noProof="0" dirty="0">
                <a:ln>
                  <a:noFill/>
                </a:ln>
                <a:solidFill>
                  <a:prstClr val="white"/>
                </a:solidFill>
                <a:effectLst/>
                <a:uLnTx/>
                <a:uFillTx/>
                <a:latin typeface="Calibri" panose="020F0502020204030204"/>
                <a:ea typeface="+mn-ea"/>
                <a:cs typeface="+mn-cs"/>
              </a:rPr>
              <a:t>Trademarks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AU"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sz="2000" b="0" i="0" u="none" strike="noStrike" kern="1200" cap="none" spc="0" normalizeH="0" baseline="0" noProof="0" dirty="0">
                <a:ln>
                  <a:noFill/>
                </a:ln>
                <a:solidFill>
                  <a:prstClr val="white"/>
                </a:solidFill>
                <a:effectLst/>
                <a:uLnTx/>
                <a:uFillTx/>
                <a:latin typeface="Calibri" panose="020F0502020204030204"/>
                <a:ea typeface="+mn-ea"/>
                <a:cs typeface="+mn-cs"/>
              </a:rPr>
              <a:t>LightYear Training Group</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b="0" i="0" u="none" strike="noStrike" kern="1200" cap="none" spc="0" normalizeH="0" baseline="0" noProof="0" dirty="0">
                <a:ln>
                  <a:noFill/>
                </a:ln>
                <a:solidFill>
                  <a:prstClr val="white"/>
                </a:solidFill>
                <a:effectLst/>
                <a:uLnTx/>
                <a:uFillTx/>
                <a:latin typeface="Calibri" panose="020F0502020204030204"/>
                <a:ea typeface="+mn-ea"/>
                <a:cs typeface="+mn-cs"/>
              </a:rPr>
              <a:t>New Trainers </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b="0" i="0" u="none" strike="noStrike" kern="1200" cap="none" spc="0" normalizeH="0" baseline="0" noProof="0" dirty="0">
                <a:ln>
                  <a:noFill/>
                </a:ln>
                <a:solidFill>
                  <a:prstClr val="white"/>
                </a:solidFill>
                <a:effectLst/>
                <a:uLnTx/>
                <a:uFillTx/>
                <a:latin typeface="Calibri" panose="020F0502020204030204"/>
                <a:ea typeface="+mn-ea"/>
                <a:cs typeface="+mn-cs"/>
              </a:rPr>
              <a:t>Crypto, SMSF Audit, &amp; more</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b="0" i="0" u="none" strike="noStrike" kern="1200" cap="none" spc="0" normalizeH="0" baseline="0" noProof="0" dirty="0">
                <a:ln>
                  <a:noFill/>
                </a:ln>
                <a:solidFill>
                  <a:prstClr val="white"/>
                </a:solidFill>
                <a:effectLst/>
                <a:uLnTx/>
                <a:uFillTx/>
                <a:latin typeface="Calibri" panose="020F0502020204030204"/>
                <a:ea typeface="+mn-ea"/>
                <a:cs typeface="+mn-cs"/>
              </a:rPr>
              <a:t>Sales &amp; Marketing including sales &amp; marketing partner solution</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b="0" i="0" u="none" strike="noStrike" kern="1200" cap="none" spc="0" normalizeH="0" baseline="0" noProof="0" dirty="0">
                <a:ln>
                  <a:noFill/>
                </a:ln>
                <a:solidFill>
                  <a:prstClr val="white"/>
                </a:solidFill>
                <a:effectLst/>
                <a:uLnTx/>
                <a:uFillTx/>
                <a:latin typeface="Calibri" panose="020F0502020204030204"/>
                <a:ea typeface="+mn-ea"/>
                <a:cs typeface="+mn-cs"/>
              </a:rPr>
              <a:t>Pinnacle Growth Packages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AU"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sz="2000" b="0" i="0" u="none" strike="noStrike" kern="1200" cap="none" spc="0" normalizeH="0" baseline="0" noProof="0" dirty="0">
                <a:ln>
                  <a:noFill/>
                </a:ln>
                <a:solidFill>
                  <a:prstClr val="white"/>
                </a:solidFill>
                <a:effectLst/>
                <a:uLnTx/>
                <a:uFillTx/>
                <a:latin typeface="Calibri" panose="020F0502020204030204"/>
                <a:ea typeface="+mn-ea"/>
                <a:cs typeface="+mn-cs"/>
              </a:rPr>
              <a:t>LY Legal &amp; Legal Back Office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b="0" i="0" u="none" strike="noStrike" kern="1200" cap="none" spc="0" normalizeH="0" baseline="0" noProof="0" dirty="0">
                <a:ln>
                  <a:noFill/>
                </a:ln>
                <a:solidFill>
                  <a:prstClr val="white"/>
                </a:solidFill>
                <a:effectLst/>
                <a:uLnTx/>
                <a:uFillTx/>
                <a:latin typeface="Calibri" panose="020F0502020204030204"/>
                <a:ea typeface="+mn-ea"/>
                <a:cs typeface="+mn-cs"/>
              </a:rPr>
              <a:t>Client Meetings, Client Events – Book them in!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b="0" i="0" u="none" strike="noStrike" kern="1200" cap="none" spc="0" normalizeH="0" baseline="0" noProof="0" dirty="0">
                <a:ln>
                  <a:noFill/>
                </a:ln>
                <a:solidFill>
                  <a:prstClr val="white"/>
                </a:solidFill>
                <a:effectLst/>
                <a:uLnTx/>
                <a:uFillTx/>
                <a:latin typeface="Calibri" panose="020F0502020204030204"/>
                <a:ea typeface="+mn-ea"/>
                <a:cs typeface="+mn-cs"/>
              </a:rPr>
              <a:t>LBO Account managers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AU" dirty="0">
              <a:solidFill>
                <a:prstClr val="white"/>
              </a:solidFill>
              <a:latin typeface="Calibri" panose="020F0502020204030204"/>
            </a:endParaRPr>
          </a:p>
          <a:p>
            <a:pPr marL="285750" indent="-285750">
              <a:buFont typeface="Wingdings" panose="05000000000000000000" pitchFamily="2" charset="2"/>
              <a:buChar char="§"/>
            </a:pPr>
            <a:r>
              <a:rPr kumimoji="0" lang="en-AU" sz="2000" b="0" i="0" u="none" strike="noStrike" kern="1200" cap="none" spc="0" normalizeH="0" baseline="0" noProof="0" dirty="0">
                <a:ln>
                  <a:noFill/>
                </a:ln>
                <a:solidFill>
                  <a:prstClr val="white"/>
                </a:solidFill>
                <a:effectLst/>
                <a:uLnTx/>
                <a:uFillTx/>
                <a:latin typeface="Calibri" panose="020F0502020204030204"/>
                <a:ea typeface="+mn-ea"/>
                <a:cs typeface="+mn-cs"/>
              </a:rPr>
              <a:t>New Partnerships</a:t>
            </a:r>
          </a:p>
          <a:p>
            <a:pPr marR="0" lvl="0" algn="l" defTabSz="9144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712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5A02F388-1E01-FC59-2940-A1F5547B0F9F}"/>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DB74F880-EE28-6699-CF50-F956F193AB87}"/>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C5A6B56F-2051-83CD-7E17-088EFE43C999}"/>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OUR SOLUTION</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972DE48A-CC86-2EC9-39F2-5D94BC621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22" name="Google Shape;43;p5">
            <a:extLst>
              <a:ext uri="{FF2B5EF4-FFF2-40B4-BE49-F238E27FC236}">
                <a16:creationId xmlns:a16="http://schemas.microsoft.com/office/drawing/2014/main" id="{B98DE10B-0E5C-91C4-C1C7-3C854A99EA16}"/>
              </a:ext>
            </a:extLst>
          </p:cNvPr>
          <p:cNvSpPr/>
          <p:nvPr/>
        </p:nvSpPr>
        <p:spPr>
          <a:xfrm>
            <a:off x="4178971" y="4033472"/>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pic>
        <p:nvPicPr>
          <p:cNvPr id="10" name="Picture 9" descr="A cartoon of a child in a garment&#10;&#10;AI-generated content may be incorrect.">
            <a:extLst>
              <a:ext uri="{FF2B5EF4-FFF2-40B4-BE49-F238E27FC236}">
                <a16:creationId xmlns:a16="http://schemas.microsoft.com/office/drawing/2014/main" id="{0EE9B85A-FD80-B0C2-D7B8-952C052BF7FF}"/>
              </a:ext>
            </a:extLst>
          </p:cNvPr>
          <p:cNvPicPr>
            <a:picLocks noChangeAspect="1"/>
          </p:cNvPicPr>
          <p:nvPr/>
        </p:nvPicPr>
        <p:blipFill>
          <a:blip r:embed="rId4"/>
          <a:stretch>
            <a:fillRect/>
          </a:stretch>
        </p:blipFill>
        <p:spPr>
          <a:xfrm>
            <a:off x="610439" y="1879734"/>
            <a:ext cx="3118021" cy="4677032"/>
          </a:xfrm>
          <a:prstGeom prst="rect">
            <a:avLst/>
          </a:prstGeom>
        </p:spPr>
      </p:pic>
      <p:pic>
        <p:nvPicPr>
          <p:cNvPr id="12" name="Picture 11" descr="A cartoon of a child in a green and purple garment&#10;&#10;AI-generated content may be incorrect.">
            <a:extLst>
              <a:ext uri="{FF2B5EF4-FFF2-40B4-BE49-F238E27FC236}">
                <a16:creationId xmlns:a16="http://schemas.microsoft.com/office/drawing/2014/main" id="{E685C5CE-6354-1316-6EC0-CA45FA4C5BB7}"/>
              </a:ext>
            </a:extLst>
          </p:cNvPr>
          <p:cNvPicPr>
            <a:picLocks noChangeAspect="1"/>
          </p:cNvPicPr>
          <p:nvPr/>
        </p:nvPicPr>
        <p:blipFill>
          <a:blip r:embed="rId5"/>
          <a:stretch>
            <a:fillRect/>
          </a:stretch>
        </p:blipFill>
        <p:spPr>
          <a:xfrm>
            <a:off x="6196914" y="1774701"/>
            <a:ext cx="3258065" cy="4887097"/>
          </a:xfrm>
          <a:prstGeom prst="rect">
            <a:avLst/>
          </a:prstGeom>
        </p:spPr>
      </p:pic>
      <p:sp>
        <p:nvSpPr>
          <p:cNvPr id="13" name="Google Shape;43;p5">
            <a:extLst>
              <a:ext uri="{FF2B5EF4-FFF2-40B4-BE49-F238E27FC236}">
                <a16:creationId xmlns:a16="http://schemas.microsoft.com/office/drawing/2014/main" id="{07606509-440F-EE18-FF27-DA4180E2810F}"/>
              </a:ext>
            </a:extLst>
          </p:cNvPr>
          <p:cNvSpPr/>
          <p:nvPr/>
        </p:nvSpPr>
        <p:spPr>
          <a:xfrm>
            <a:off x="3483712" y="2823518"/>
            <a:ext cx="2584364" cy="1076023"/>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t>The cross-border commander of multi-jurisdictional compliance and treaties.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14" name="Google Shape;43;p5">
            <a:extLst>
              <a:ext uri="{FF2B5EF4-FFF2-40B4-BE49-F238E27FC236}">
                <a16:creationId xmlns:a16="http://schemas.microsoft.com/office/drawing/2014/main" id="{6579E01A-E3BA-1340-A977-05C05B9F79B7}"/>
              </a:ext>
            </a:extLst>
          </p:cNvPr>
          <p:cNvSpPr/>
          <p:nvPr/>
        </p:nvSpPr>
        <p:spPr>
          <a:xfrm>
            <a:off x="9394361" y="2823518"/>
            <a:ext cx="2584364" cy="1076023"/>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505050"/>
                </a:solidFill>
                <a:effectLst/>
                <a:uLnTx/>
                <a:uFillTx/>
                <a:latin typeface="Calibri" panose="020F0502020204030204"/>
                <a:ea typeface="+mn-ea"/>
                <a:cs typeface="+mn-cs"/>
              </a:rPr>
              <a:t>Saves the day when assets are sold—wielding rollover relief like a weapon.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Tree>
    <p:extLst>
      <p:ext uri="{BB962C8B-B14F-4D97-AF65-F5344CB8AC3E}">
        <p14:creationId xmlns:p14="http://schemas.microsoft.com/office/powerpoint/2010/main" val="4108218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938F0140-FB31-66B9-3961-A8AC05DF7D9F}"/>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F94580B6-03F3-7E66-0083-413E56F29C28}"/>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890245B1-5194-D8E6-5987-AEE2AA001024}"/>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WHY NOW</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8A518433-0163-7EEE-CAF3-D387F54DE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22" name="Google Shape;43;p5">
            <a:extLst>
              <a:ext uri="{FF2B5EF4-FFF2-40B4-BE49-F238E27FC236}">
                <a16:creationId xmlns:a16="http://schemas.microsoft.com/office/drawing/2014/main" id="{CBBC580F-7656-FB39-8755-417DB5101017}"/>
              </a:ext>
            </a:extLst>
          </p:cNvPr>
          <p:cNvSpPr/>
          <p:nvPr/>
        </p:nvSpPr>
        <p:spPr>
          <a:xfrm>
            <a:off x="4178971" y="4033472"/>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3" name="Google Shape;90;p10">
            <a:extLst>
              <a:ext uri="{FF2B5EF4-FFF2-40B4-BE49-F238E27FC236}">
                <a16:creationId xmlns:a16="http://schemas.microsoft.com/office/drawing/2014/main" id="{134A32BD-9511-6D38-4A06-AE3859F94752}"/>
              </a:ext>
            </a:extLst>
          </p:cNvPr>
          <p:cNvSpPr/>
          <p:nvPr/>
        </p:nvSpPr>
        <p:spPr>
          <a:xfrm>
            <a:off x="1293794" y="1627231"/>
            <a:ext cx="960441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39395B"/>
              </a:buClr>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Seizing the Moment: The Tax Guru AI Advantage</a:t>
            </a:r>
          </a:p>
          <a:p>
            <a:pPr marL="0" marR="0" lvl="0" indent="0" algn="ctr" defTabSz="914400" rtl="0" eaLnBrk="1" fontAlgn="auto" latinLnBrk="0" hangingPunct="1">
              <a:lnSpc>
                <a:spcPct val="100000"/>
              </a:lnSpc>
              <a:spcBef>
                <a:spcPts val="0"/>
              </a:spcBef>
              <a:spcAft>
                <a:spcPts val="0"/>
              </a:spcAft>
              <a:buClr>
                <a:srgbClr val="39395B"/>
              </a:buClr>
              <a:buSzTx/>
              <a:buFontTx/>
              <a:buNone/>
              <a:tabLst/>
              <a:defRPr/>
            </a:pPr>
            <a:endParaRPr kumimoji="0" lang="en-AU" sz="240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39395B"/>
              </a:buClr>
              <a:buSzTx/>
              <a:buFontTx/>
              <a:buNone/>
              <a:tabLst/>
              <a:defRPr/>
            </a:pPr>
            <a:r>
              <a:rPr kumimoji="0" lang="en-AU" sz="240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Perfect Timing for Disruption</a:t>
            </a:r>
            <a:endParaRPr kumimoji="0" sz="240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39395B"/>
              </a:buClr>
              <a:buSzTx/>
              <a:buFontTx/>
              <a:buNone/>
              <a:tabLst/>
              <a:defRPr/>
            </a:pPr>
            <a:endParaRPr kumimoji="0"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p:txBody>
      </p:sp>
      <p:graphicFrame>
        <p:nvGraphicFramePr>
          <p:cNvPr id="11" name="Table 10">
            <a:extLst>
              <a:ext uri="{FF2B5EF4-FFF2-40B4-BE49-F238E27FC236}">
                <a16:creationId xmlns:a16="http://schemas.microsoft.com/office/drawing/2014/main" id="{9ACF8A83-5B39-3C6B-E2D8-D52752C8E5C3}"/>
              </a:ext>
            </a:extLst>
          </p:cNvPr>
          <p:cNvGraphicFramePr>
            <a:graphicFrameLocks noGrp="1"/>
          </p:cNvGraphicFramePr>
          <p:nvPr/>
        </p:nvGraphicFramePr>
        <p:xfrm>
          <a:off x="1648939" y="3221909"/>
          <a:ext cx="9604410" cy="3175000"/>
        </p:xfrm>
        <a:graphic>
          <a:graphicData uri="http://schemas.openxmlformats.org/drawingml/2006/table">
            <a:tbl>
              <a:tblPr firstRow="1" bandRow="1">
                <a:tableStyleId>{5C22544A-7EE6-4342-B048-85BDC9FD1C3A}</a:tableStyleId>
              </a:tblPr>
              <a:tblGrid>
                <a:gridCol w="4802205">
                  <a:extLst>
                    <a:ext uri="{9D8B030D-6E8A-4147-A177-3AD203B41FA5}">
                      <a16:colId xmlns:a16="http://schemas.microsoft.com/office/drawing/2014/main" val="9778207"/>
                    </a:ext>
                  </a:extLst>
                </a:gridCol>
                <a:gridCol w="4802205">
                  <a:extLst>
                    <a:ext uri="{9D8B030D-6E8A-4147-A177-3AD203B41FA5}">
                      <a16:colId xmlns:a16="http://schemas.microsoft.com/office/drawing/2014/main" val="719613015"/>
                    </a:ext>
                  </a:extLst>
                </a:gridCol>
              </a:tblGrid>
              <a:tr h="370840">
                <a:tc>
                  <a:txBody>
                    <a:bodyPr/>
                    <a:lstStyle/>
                    <a:p>
                      <a:r>
                        <a:rPr lang="en-AU" sz="2800" dirty="0">
                          <a:solidFill>
                            <a:schemeClr val="tx1"/>
                          </a:solidFill>
                          <a:latin typeface="+mn-lt"/>
                        </a:rPr>
                        <a:t>     Trend</a:t>
                      </a:r>
                    </a:p>
                  </a:txBody>
                  <a:tcPr>
                    <a:noFill/>
                  </a:tcPr>
                </a:tc>
                <a:tc>
                  <a:txBody>
                    <a:bodyPr/>
                    <a:lstStyle/>
                    <a:p>
                      <a:r>
                        <a:rPr lang="en-AU" sz="2800" dirty="0"/>
                        <a:t>💥 </a:t>
                      </a:r>
                      <a:r>
                        <a:rPr lang="en-AU" sz="2800" dirty="0">
                          <a:solidFill>
                            <a:schemeClr val="tx1"/>
                          </a:solidFill>
                          <a:latin typeface="+mn-lt"/>
                        </a:rPr>
                        <a:t>Impact</a:t>
                      </a:r>
                    </a:p>
                  </a:txBody>
                  <a:tcPr>
                    <a:noFill/>
                  </a:tcPr>
                </a:tc>
                <a:extLst>
                  <a:ext uri="{0D108BD9-81ED-4DB2-BD59-A6C34878D82A}">
                    <a16:rowId xmlns:a16="http://schemas.microsoft.com/office/drawing/2014/main" val="3762921209"/>
                  </a:ext>
                </a:extLst>
              </a:tr>
              <a:tr h="370840">
                <a:tc>
                  <a:txBody>
                    <a:bodyPr/>
                    <a:lstStyle/>
                    <a:p>
                      <a:r>
                        <a:rPr lang="en-AU" dirty="0">
                          <a:latin typeface="+mn-lt"/>
                        </a:rPr>
                        <a:t>ATO Compliance Push</a:t>
                      </a:r>
                    </a:p>
                  </a:txBody>
                  <a:tcPr>
                    <a:lnB w="12700" cap="flat" cmpd="sng" algn="ctr">
                      <a:solidFill>
                        <a:schemeClr val="bg1">
                          <a:lumMod val="65000"/>
                        </a:schemeClr>
                      </a:solidFill>
                      <a:prstDash val="solid"/>
                      <a:round/>
                      <a:headEnd type="none" w="med" len="med"/>
                      <a:tailEnd type="none" w="med" len="med"/>
                    </a:lnB>
                    <a:noFill/>
                  </a:tcPr>
                </a:tc>
                <a:tc>
                  <a:txBody>
                    <a:bodyPr/>
                    <a:lstStyle/>
                    <a:p>
                      <a:pPr algn="l"/>
                      <a:r>
                        <a:rPr lang="en-AU" dirty="0">
                          <a:latin typeface="+mn-lt"/>
                        </a:rPr>
                        <a:t>Documentation &amp; justification now essential for all tax advice</a:t>
                      </a:r>
                    </a:p>
                  </a:txBody>
                  <a:tcPr>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740972230"/>
                  </a:ext>
                </a:extLst>
              </a:tr>
              <a:tr h="370840">
                <a:tc>
                  <a:txBody>
                    <a:bodyPr/>
                    <a:lstStyle/>
                    <a:p>
                      <a:r>
                        <a:rPr lang="en-AU" dirty="0">
                          <a:latin typeface="+mn-lt"/>
                        </a:rPr>
                        <a:t>AI Adoption in Accounting Firms</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AU" dirty="0">
                          <a:latin typeface="+mn-lt"/>
                        </a:rPr>
                        <a:t>Firms are actively exploring efficiency-boosting tech</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517057468"/>
                  </a:ext>
                </a:extLst>
              </a:tr>
              <a:tr h="370840">
                <a:tc>
                  <a:txBody>
                    <a:bodyPr/>
                    <a:lstStyle/>
                    <a:p>
                      <a:r>
                        <a:rPr lang="en-AU" dirty="0">
                          <a:latin typeface="+mn-lt"/>
                        </a:rPr>
                        <a:t>Talent Shortages</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AU" dirty="0">
                          <a:latin typeface="+mn-lt"/>
                        </a:rPr>
                        <a:t>Senior tax talent is scarce – AI extends capacity</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886975557"/>
                  </a:ext>
                </a:extLst>
              </a:tr>
              <a:tr h="370840">
                <a:tc>
                  <a:txBody>
                    <a:bodyPr/>
                    <a:lstStyle/>
                    <a:p>
                      <a:r>
                        <a:rPr lang="en-AU" dirty="0">
                          <a:latin typeface="+mn-lt"/>
                        </a:rPr>
                        <a:t>Monetisation of Advice</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AU" dirty="0">
                          <a:latin typeface="+mn-lt"/>
                        </a:rPr>
                        <a:t>Firms want to convert knowledge into billable, structured output</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822992272"/>
                  </a:ext>
                </a:extLst>
              </a:tr>
              <a:tr h="0">
                <a:tc>
                  <a:txBody>
                    <a:bodyPr/>
                    <a:lstStyle/>
                    <a:p>
                      <a:r>
                        <a:rPr lang="en-AU" dirty="0">
                          <a:latin typeface="+mn-lt"/>
                        </a:rPr>
                        <a:t>Tech-Driven Advice Revolution</a:t>
                      </a:r>
                    </a:p>
                  </a:txBody>
                  <a:tcP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AU" dirty="0">
                          <a:latin typeface="+mn-lt"/>
                        </a:rPr>
                        <a:t>From compliance → advice → automation</a:t>
                      </a:r>
                    </a:p>
                  </a:txBody>
                  <a:tcP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484927942"/>
                  </a:ext>
                </a:extLst>
              </a:tr>
            </a:tbl>
          </a:graphicData>
        </a:graphic>
      </p:graphicFrame>
      <p:pic>
        <p:nvPicPr>
          <p:cNvPr id="11266" name="Picture 2" descr="trend up&quot; Icon - Download for free – Iconduck">
            <a:extLst>
              <a:ext uri="{FF2B5EF4-FFF2-40B4-BE49-F238E27FC236}">
                <a16:creationId xmlns:a16="http://schemas.microsoft.com/office/drawing/2014/main" id="{D2485541-354F-749D-0D79-89ED0C5DD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8939" y="3386013"/>
            <a:ext cx="404860" cy="24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865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8F2AC398-D4E9-AC37-96E7-FE49DEFD4D29}"/>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54526989-76C6-BC52-C86F-320E8704578F}"/>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29BEC402-203D-E7BF-7F39-46062CB593F4}"/>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MARKET SIZE</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1D840FDD-EAB0-D2BA-36DF-77C813DF4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22" name="Google Shape;43;p5">
            <a:extLst>
              <a:ext uri="{FF2B5EF4-FFF2-40B4-BE49-F238E27FC236}">
                <a16:creationId xmlns:a16="http://schemas.microsoft.com/office/drawing/2014/main" id="{DA979BE1-E408-621B-8EE1-12BA80850F00}"/>
              </a:ext>
            </a:extLst>
          </p:cNvPr>
          <p:cNvSpPr/>
          <p:nvPr/>
        </p:nvSpPr>
        <p:spPr>
          <a:xfrm>
            <a:off x="4178971" y="4033472"/>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grpSp>
        <p:nvGrpSpPr>
          <p:cNvPr id="8" name="Google Shape;118;p11">
            <a:extLst>
              <a:ext uri="{FF2B5EF4-FFF2-40B4-BE49-F238E27FC236}">
                <a16:creationId xmlns:a16="http://schemas.microsoft.com/office/drawing/2014/main" id="{E9214092-9794-02A2-246B-CEDC63017BF9}"/>
              </a:ext>
            </a:extLst>
          </p:cNvPr>
          <p:cNvGrpSpPr/>
          <p:nvPr/>
        </p:nvGrpSpPr>
        <p:grpSpPr>
          <a:xfrm>
            <a:off x="636372" y="1112107"/>
            <a:ext cx="5513759" cy="5422901"/>
            <a:chOff x="362195" y="-287498"/>
            <a:chExt cx="6083700" cy="6083723"/>
          </a:xfrm>
        </p:grpSpPr>
        <p:sp>
          <p:nvSpPr>
            <p:cNvPr id="9" name="Google Shape;119;p11">
              <a:extLst>
                <a:ext uri="{FF2B5EF4-FFF2-40B4-BE49-F238E27FC236}">
                  <a16:creationId xmlns:a16="http://schemas.microsoft.com/office/drawing/2014/main" id="{FD061702-E97E-262B-EDAC-E917A0A18A1F}"/>
                </a:ext>
              </a:extLst>
            </p:cNvPr>
            <p:cNvSpPr/>
            <p:nvPr/>
          </p:nvSpPr>
          <p:spPr>
            <a:xfrm rot="5877441">
              <a:off x="709299" y="59606"/>
              <a:ext cx="5389493" cy="5389493"/>
            </a:xfrm>
            <a:prstGeom prst="teardrop">
              <a:avLst>
                <a:gd name="adj" fmla="val 100000"/>
              </a:avLst>
            </a:prstGeom>
            <a:solidFill>
              <a:srgbClr val="434343"/>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Lora"/>
                <a:ea typeface="Lora"/>
                <a:cs typeface="Lora"/>
                <a:sym typeface="Lora"/>
              </a:endParaRPr>
            </a:p>
          </p:txBody>
        </p:sp>
        <p:sp>
          <p:nvSpPr>
            <p:cNvPr id="10" name="Google Shape;120;p11">
              <a:extLst>
                <a:ext uri="{FF2B5EF4-FFF2-40B4-BE49-F238E27FC236}">
                  <a16:creationId xmlns:a16="http://schemas.microsoft.com/office/drawing/2014/main" id="{A6436019-2101-61F8-0FCF-081E1B204D5C}"/>
                </a:ext>
              </a:extLst>
            </p:cNvPr>
            <p:cNvSpPr/>
            <p:nvPr/>
          </p:nvSpPr>
          <p:spPr>
            <a:xfrm rot="5877366">
              <a:off x="1530059" y="993107"/>
              <a:ext cx="4512536" cy="4512536"/>
            </a:xfrm>
            <a:prstGeom prst="teardrop">
              <a:avLst>
                <a:gd name="adj" fmla="val 100000"/>
              </a:avLst>
            </a:prstGeom>
            <a:solidFill>
              <a:srgbClr val="999999"/>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Lora"/>
                <a:ea typeface="Lora"/>
                <a:cs typeface="Lora"/>
                <a:sym typeface="Lora"/>
              </a:endParaRPr>
            </a:p>
          </p:txBody>
        </p:sp>
        <p:sp>
          <p:nvSpPr>
            <p:cNvPr id="12" name="Google Shape;121;p11">
              <a:extLst>
                <a:ext uri="{FF2B5EF4-FFF2-40B4-BE49-F238E27FC236}">
                  <a16:creationId xmlns:a16="http://schemas.microsoft.com/office/drawing/2014/main" id="{964085B0-A956-75A1-019C-E3FB903FABDE}"/>
                </a:ext>
              </a:extLst>
            </p:cNvPr>
            <p:cNvSpPr/>
            <p:nvPr/>
          </p:nvSpPr>
          <p:spPr>
            <a:xfrm rot="5877227">
              <a:off x="2563912" y="2200903"/>
              <a:ext cx="3377794" cy="3377794"/>
            </a:xfrm>
            <a:prstGeom prst="teardrop">
              <a:avLst>
                <a:gd name="adj" fmla="val 100000"/>
              </a:avLst>
            </a:prstGeom>
            <a:solidFill>
              <a:srgbClr val="B7B7B7"/>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Lora"/>
                <a:ea typeface="Lora"/>
                <a:cs typeface="Lora"/>
                <a:sym typeface="Lora"/>
              </a:endParaRPr>
            </a:p>
          </p:txBody>
        </p:sp>
      </p:grpSp>
      <p:sp>
        <p:nvSpPr>
          <p:cNvPr id="13" name="Google Shape;122;p11">
            <a:extLst>
              <a:ext uri="{FF2B5EF4-FFF2-40B4-BE49-F238E27FC236}">
                <a16:creationId xmlns:a16="http://schemas.microsoft.com/office/drawing/2014/main" id="{80F40A8C-8B4C-1D14-88F1-F687AE47DF3F}"/>
              </a:ext>
            </a:extLst>
          </p:cNvPr>
          <p:cNvSpPr txBox="1"/>
          <p:nvPr/>
        </p:nvSpPr>
        <p:spPr>
          <a:xfrm>
            <a:off x="2438235" y="2762246"/>
            <a:ext cx="1162221" cy="574398"/>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srgbClr val="FFFFFF"/>
                </a:solidFill>
                <a:effectLst/>
                <a:uLnTx/>
                <a:uFillTx/>
                <a:latin typeface="Lora"/>
                <a:ea typeface="Lora"/>
                <a:cs typeface="Lora"/>
                <a:sym typeface="Lora"/>
              </a:rPr>
              <a:t>SAM</a:t>
            </a:r>
            <a:endParaRPr kumimoji="0" sz="2933" b="1" i="0" u="none" strike="noStrike" kern="1200" cap="none" spc="0" normalizeH="0" baseline="0" noProof="0" dirty="0">
              <a:ln>
                <a:noFill/>
              </a:ln>
              <a:solidFill>
                <a:srgbClr val="FFFFFF"/>
              </a:solidFill>
              <a:effectLst/>
              <a:uLnTx/>
              <a:uFillTx/>
              <a:latin typeface="Lora"/>
              <a:ea typeface="Lora"/>
              <a:cs typeface="Lora"/>
              <a:sym typeface="Lora"/>
            </a:endParaRPr>
          </a:p>
        </p:txBody>
      </p:sp>
      <p:sp>
        <p:nvSpPr>
          <p:cNvPr id="14" name="Google Shape;123;p11">
            <a:extLst>
              <a:ext uri="{FF2B5EF4-FFF2-40B4-BE49-F238E27FC236}">
                <a16:creationId xmlns:a16="http://schemas.microsoft.com/office/drawing/2014/main" id="{DD1DD58A-F6F2-F61A-9EAD-2DEFCCF3C5F4}"/>
              </a:ext>
            </a:extLst>
          </p:cNvPr>
          <p:cNvSpPr txBox="1"/>
          <p:nvPr/>
        </p:nvSpPr>
        <p:spPr>
          <a:xfrm>
            <a:off x="3540212" y="4523302"/>
            <a:ext cx="1387496" cy="615499"/>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Lora"/>
                <a:ea typeface="Lora"/>
                <a:cs typeface="Lora"/>
                <a:sym typeface="Lora"/>
              </a:rPr>
              <a:t>SOM</a:t>
            </a:r>
            <a:endParaRPr kumimoji="0" sz="3200" b="1" i="0" u="none" strike="noStrike" kern="1200" cap="none" spc="0" normalizeH="0" baseline="0" noProof="0" dirty="0">
              <a:ln>
                <a:noFill/>
              </a:ln>
              <a:solidFill>
                <a:srgbClr val="FFFFFF"/>
              </a:solidFill>
              <a:effectLst/>
              <a:uLnTx/>
              <a:uFillTx/>
              <a:latin typeface="Lora"/>
              <a:ea typeface="Lora"/>
              <a:cs typeface="Lora"/>
              <a:sym typeface="Lora"/>
            </a:endParaRPr>
          </a:p>
        </p:txBody>
      </p:sp>
      <p:sp>
        <p:nvSpPr>
          <p:cNvPr id="15" name="Google Shape;124;p11">
            <a:extLst>
              <a:ext uri="{FF2B5EF4-FFF2-40B4-BE49-F238E27FC236}">
                <a16:creationId xmlns:a16="http://schemas.microsoft.com/office/drawing/2014/main" id="{4E62EA3B-3868-A6B9-0BB3-DE46F2127467}"/>
              </a:ext>
            </a:extLst>
          </p:cNvPr>
          <p:cNvSpPr txBox="1"/>
          <p:nvPr/>
        </p:nvSpPr>
        <p:spPr>
          <a:xfrm>
            <a:off x="1790027" y="1823036"/>
            <a:ext cx="1459799" cy="574398"/>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srgbClr val="FFFFFF"/>
                </a:solidFill>
                <a:effectLst/>
                <a:uLnTx/>
                <a:uFillTx/>
                <a:latin typeface="Lora"/>
                <a:ea typeface="Lora"/>
                <a:cs typeface="Lora"/>
                <a:sym typeface="Lora"/>
              </a:rPr>
              <a:t>TAM</a:t>
            </a:r>
            <a:endParaRPr kumimoji="0" sz="2933" b="1" i="0" u="none" strike="noStrike" kern="1200" cap="none" spc="0" normalizeH="0" baseline="0" noProof="0" dirty="0">
              <a:ln>
                <a:noFill/>
              </a:ln>
              <a:solidFill>
                <a:srgbClr val="FFFFFF"/>
              </a:solidFill>
              <a:effectLst/>
              <a:uLnTx/>
              <a:uFillTx/>
              <a:latin typeface="Lora"/>
              <a:ea typeface="Lora"/>
              <a:cs typeface="Lora"/>
              <a:sym typeface="Lora"/>
            </a:endParaRPr>
          </a:p>
        </p:txBody>
      </p:sp>
      <p:sp>
        <p:nvSpPr>
          <p:cNvPr id="54" name="Google Shape;100;p11">
            <a:extLst>
              <a:ext uri="{FF2B5EF4-FFF2-40B4-BE49-F238E27FC236}">
                <a16:creationId xmlns:a16="http://schemas.microsoft.com/office/drawing/2014/main" id="{3C28F654-954C-9482-BC30-44081CEF2C3B}"/>
              </a:ext>
            </a:extLst>
          </p:cNvPr>
          <p:cNvSpPr/>
          <p:nvPr/>
        </p:nvSpPr>
        <p:spPr>
          <a:xfrm>
            <a:off x="7492705" y="1481227"/>
            <a:ext cx="4145200" cy="1549753"/>
          </a:xfrm>
          <a:prstGeom prst="rect">
            <a:avLst/>
          </a:prstGeom>
          <a:solidFill>
            <a:srgbClr val="FFFFFF"/>
          </a:solidFill>
          <a:ln>
            <a:noFill/>
          </a:ln>
          <a:effectLst>
            <a:outerShdw blurRad="63500" sx="102000" sy="102000" algn="ctr" rotWithShape="0">
              <a:srgbClr val="000000">
                <a:alpha val="40000"/>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F3F3F"/>
              </a:solidFill>
              <a:effectLst/>
              <a:uLnTx/>
              <a:uFillTx/>
              <a:latin typeface="Calibri"/>
              <a:ea typeface="Calibri"/>
              <a:cs typeface="Calibri"/>
              <a:sym typeface="Calibri"/>
            </a:endParaRPr>
          </a:p>
        </p:txBody>
      </p:sp>
      <p:sp>
        <p:nvSpPr>
          <p:cNvPr id="55" name="Google Shape;101;p11">
            <a:extLst>
              <a:ext uri="{FF2B5EF4-FFF2-40B4-BE49-F238E27FC236}">
                <a16:creationId xmlns:a16="http://schemas.microsoft.com/office/drawing/2014/main" id="{671D26ED-1BE1-2088-ECB9-DEDD27A548D8}"/>
              </a:ext>
            </a:extLst>
          </p:cNvPr>
          <p:cNvSpPr/>
          <p:nvPr/>
        </p:nvSpPr>
        <p:spPr>
          <a:xfrm>
            <a:off x="7492705" y="3601440"/>
            <a:ext cx="4145200" cy="1243200"/>
          </a:xfrm>
          <a:prstGeom prst="rect">
            <a:avLst/>
          </a:prstGeom>
          <a:solidFill>
            <a:srgbClr val="FFFFFF"/>
          </a:solidFill>
          <a:ln>
            <a:noFill/>
          </a:ln>
          <a:effectLst>
            <a:outerShdw blurRad="63500" sx="102000" sy="102000" algn="ctr" rotWithShape="0">
              <a:srgbClr val="000000">
                <a:alpha val="40000"/>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F3F3F"/>
              </a:solidFill>
              <a:effectLst/>
              <a:uLnTx/>
              <a:uFillTx/>
              <a:latin typeface="Calibri"/>
              <a:ea typeface="Calibri"/>
              <a:cs typeface="Calibri"/>
              <a:sym typeface="Calibri"/>
            </a:endParaRPr>
          </a:p>
        </p:txBody>
      </p:sp>
      <p:sp>
        <p:nvSpPr>
          <p:cNvPr id="56" name="Google Shape;102;p11">
            <a:extLst>
              <a:ext uri="{FF2B5EF4-FFF2-40B4-BE49-F238E27FC236}">
                <a16:creationId xmlns:a16="http://schemas.microsoft.com/office/drawing/2014/main" id="{668BEC22-AE30-0BEE-67D9-0B6FDD668A24}"/>
              </a:ext>
            </a:extLst>
          </p:cNvPr>
          <p:cNvSpPr/>
          <p:nvPr/>
        </p:nvSpPr>
        <p:spPr>
          <a:xfrm>
            <a:off x="7495183" y="5395310"/>
            <a:ext cx="4145200" cy="1243200"/>
          </a:xfrm>
          <a:prstGeom prst="rect">
            <a:avLst/>
          </a:prstGeom>
          <a:solidFill>
            <a:srgbClr val="FFFFFF"/>
          </a:solidFill>
          <a:ln>
            <a:noFill/>
          </a:ln>
          <a:effectLst>
            <a:outerShdw blurRad="63500" sx="102000" sy="102000" algn="ctr" rotWithShape="0">
              <a:srgbClr val="000000">
                <a:alpha val="40000"/>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F3F3F"/>
              </a:solidFill>
              <a:effectLst/>
              <a:uLnTx/>
              <a:uFillTx/>
              <a:latin typeface="Calibri"/>
              <a:ea typeface="Calibri"/>
              <a:cs typeface="Calibri"/>
              <a:sym typeface="Calibri"/>
            </a:endParaRPr>
          </a:p>
        </p:txBody>
      </p:sp>
      <p:grpSp>
        <p:nvGrpSpPr>
          <p:cNvPr id="57" name="Google Shape;103;p11">
            <a:extLst>
              <a:ext uri="{FF2B5EF4-FFF2-40B4-BE49-F238E27FC236}">
                <a16:creationId xmlns:a16="http://schemas.microsoft.com/office/drawing/2014/main" id="{B9D66A8B-84CE-03BD-249A-5650FF8BD7FA}"/>
              </a:ext>
            </a:extLst>
          </p:cNvPr>
          <p:cNvGrpSpPr/>
          <p:nvPr/>
        </p:nvGrpSpPr>
        <p:grpSpPr>
          <a:xfrm>
            <a:off x="7799257" y="1646565"/>
            <a:ext cx="3840000" cy="1403482"/>
            <a:chOff x="7712616" y="1575447"/>
            <a:chExt cx="3694676" cy="1302576"/>
          </a:xfrm>
        </p:grpSpPr>
        <p:sp>
          <p:nvSpPr>
            <p:cNvPr id="58" name="Google Shape;104;p11">
              <a:extLst>
                <a:ext uri="{FF2B5EF4-FFF2-40B4-BE49-F238E27FC236}">
                  <a16:creationId xmlns:a16="http://schemas.microsoft.com/office/drawing/2014/main" id="{84E53943-F25A-1E9C-5D5E-9BB4A209CF8E}"/>
                </a:ext>
              </a:extLst>
            </p:cNvPr>
            <p:cNvSpPr txBox="1"/>
            <p:nvPr/>
          </p:nvSpPr>
          <p:spPr>
            <a:xfrm>
              <a:off x="7712616" y="2087661"/>
              <a:ext cx="3683400" cy="790362"/>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67" b="0" i="0" u="none" strike="noStrike" kern="1200" cap="none" spc="0" normalizeH="0" baseline="0" noProof="0" dirty="0">
                  <a:ln>
                    <a:noFill/>
                  </a:ln>
                  <a:solidFill>
                    <a:srgbClr val="3F3F3F"/>
                  </a:solidFill>
                  <a:effectLst/>
                  <a:uLnTx/>
                  <a:uFillTx/>
                  <a:latin typeface="Calibri" panose="020F0502020204030204"/>
                  <a:ea typeface="Lora"/>
                  <a:cs typeface="Lora"/>
                  <a:sym typeface="Lora"/>
                </a:rPr>
                <a:t>Annual spend on tax research, advice, and documentation</a:t>
              </a:r>
              <a:r>
                <a:rPr kumimoji="0" lang="en-US" sz="1467" b="0" i="0" u="none" strike="noStrike" kern="1200" cap="none" spc="0" normalizeH="0" baseline="0" noProof="0" dirty="0">
                  <a:ln>
                    <a:noFill/>
                  </a:ln>
                  <a:solidFill>
                    <a:srgbClr val="3F3F3F"/>
                  </a:solidFill>
                  <a:effectLst/>
                  <a:uLnTx/>
                  <a:uFillTx/>
                  <a:latin typeface="Calibri" panose="020F0502020204030204"/>
                  <a:ea typeface="Lora"/>
                  <a:cs typeface="Lora"/>
                  <a:sym typeface="Lora"/>
                </a:rPr>
                <a:t>. </a:t>
              </a:r>
              <a:br>
                <a:rPr kumimoji="0" lang="en-US" sz="1467" b="0" i="0" u="none" strike="noStrike" kern="1200" cap="none" spc="0" normalizeH="0" baseline="0" noProof="0" dirty="0">
                  <a:ln>
                    <a:noFill/>
                  </a:ln>
                  <a:solidFill>
                    <a:srgbClr val="3F3F3F"/>
                  </a:solidFill>
                  <a:effectLst/>
                  <a:uLnTx/>
                  <a:uFillTx/>
                  <a:latin typeface="Calibri" panose="020F0502020204030204"/>
                  <a:ea typeface="Lora"/>
                  <a:cs typeface="Lora"/>
                  <a:sym typeface="Lora"/>
                </a:rPr>
              </a:br>
              <a:r>
                <a:rPr kumimoji="0" lang="en-AU" sz="1600" b="1" i="0" u="none" strike="noStrike" kern="1200" cap="none" spc="0" normalizeH="0" baseline="0" noProof="0" dirty="0">
                  <a:ln>
                    <a:noFill/>
                  </a:ln>
                  <a:solidFill>
                    <a:prstClr val="black"/>
                  </a:solidFill>
                  <a:effectLst/>
                  <a:uLnTx/>
                  <a:uFillTx/>
                  <a:latin typeface="Calibri" panose="020F0502020204030204"/>
                  <a:ea typeface="+mn-ea"/>
                  <a:cs typeface="+mn-cs"/>
                </a:rPr>
                <a:t>&gt;150,000</a:t>
              </a: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 qualified professionals</a:t>
              </a:r>
              <a:endParaRPr kumimoji="0" sz="1467" b="0" i="0" u="none" strike="noStrike" kern="1200" cap="none" spc="0" normalizeH="0" baseline="0" noProof="0" dirty="0">
                <a:ln>
                  <a:noFill/>
                </a:ln>
                <a:solidFill>
                  <a:srgbClr val="3F3F3F"/>
                </a:solidFill>
                <a:effectLst/>
                <a:uLnTx/>
                <a:uFillTx/>
                <a:latin typeface="Calibri" panose="020F0502020204030204"/>
                <a:ea typeface="Lora"/>
                <a:cs typeface="Lora"/>
                <a:sym typeface="Lora"/>
              </a:endParaRPr>
            </a:p>
          </p:txBody>
        </p:sp>
        <p:sp>
          <p:nvSpPr>
            <p:cNvPr id="59" name="Google Shape;105;p11">
              <a:extLst>
                <a:ext uri="{FF2B5EF4-FFF2-40B4-BE49-F238E27FC236}">
                  <a16:creationId xmlns:a16="http://schemas.microsoft.com/office/drawing/2014/main" id="{3CF898D2-13E6-D1EC-A77A-645020634E75}"/>
                </a:ext>
              </a:extLst>
            </p:cNvPr>
            <p:cNvSpPr txBox="1"/>
            <p:nvPr/>
          </p:nvSpPr>
          <p:spPr>
            <a:xfrm>
              <a:off x="7712616" y="1840664"/>
              <a:ext cx="3694500" cy="361712"/>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3F3F3F"/>
                  </a:solidFill>
                  <a:effectLst/>
                  <a:uLnTx/>
                  <a:uFillTx/>
                  <a:latin typeface="Calibri" panose="020F0502020204030204"/>
                  <a:ea typeface="Lora"/>
                  <a:cs typeface="Lora"/>
                  <a:sym typeface="Lora"/>
                </a:rPr>
                <a:t>Total Addressable Market</a:t>
              </a:r>
              <a:endParaRPr kumimoji="0"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Google Shape;106;p11">
              <a:extLst>
                <a:ext uri="{FF2B5EF4-FFF2-40B4-BE49-F238E27FC236}">
                  <a16:creationId xmlns:a16="http://schemas.microsoft.com/office/drawing/2014/main" id="{5F84AFA0-FC24-1ADB-1A5C-CB6918C77A40}"/>
                </a:ext>
              </a:extLst>
            </p:cNvPr>
            <p:cNvSpPr txBox="1"/>
            <p:nvPr/>
          </p:nvSpPr>
          <p:spPr>
            <a:xfrm>
              <a:off x="7712792" y="1575447"/>
              <a:ext cx="3694500" cy="399857"/>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Calibri" panose="020F0502020204030204"/>
                  <a:ea typeface="Lora"/>
                  <a:cs typeface="Lora"/>
                  <a:sym typeface="Lora"/>
                </a:rPr>
                <a:t>$500m + Spend</a:t>
              </a:r>
              <a:endParaRPr kumimoji="0"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1" name="Google Shape;107;p11">
            <a:extLst>
              <a:ext uri="{FF2B5EF4-FFF2-40B4-BE49-F238E27FC236}">
                <a16:creationId xmlns:a16="http://schemas.microsoft.com/office/drawing/2014/main" id="{57A34F7D-C189-120F-0B99-DF1582D3CBEA}"/>
              </a:ext>
            </a:extLst>
          </p:cNvPr>
          <p:cNvGrpSpPr/>
          <p:nvPr/>
        </p:nvGrpSpPr>
        <p:grpSpPr>
          <a:xfrm>
            <a:off x="7799257" y="3666269"/>
            <a:ext cx="3845647" cy="1163984"/>
            <a:chOff x="7712616" y="3363823"/>
            <a:chExt cx="3700109" cy="1080296"/>
          </a:xfrm>
        </p:grpSpPr>
        <p:sp>
          <p:nvSpPr>
            <p:cNvPr id="62" name="Google Shape;108;p11">
              <a:extLst>
                <a:ext uri="{FF2B5EF4-FFF2-40B4-BE49-F238E27FC236}">
                  <a16:creationId xmlns:a16="http://schemas.microsoft.com/office/drawing/2014/main" id="{59FD3D68-8B01-2F7C-C95B-34E1B8A9E748}"/>
                </a:ext>
              </a:extLst>
            </p:cNvPr>
            <p:cNvSpPr txBox="1"/>
            <p:nvPr/>
          </p:nvSpPr>
          <p:spPr>
            <a:xfrm>
              <a:off x="7729325" y="3910841"/>
              <a:ext cx="3683400" cy="533278"/>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67" b="0" i="0" u="none" strike="noStrike" kern="1200" cap="none" spc="0" normalizeH="0" baseline="0" noProof="0" dirty="0">
                  <a:ln>
                    <a:noFill/>
                  </a:ln>
                  <a:solidFill>
                    <a:srgbClr val="3F3F3F"/>
                  </a:solidFill>
                  <a:effectLst/>
                  <a:uLnTx/>
                  <a:uFillTx/>
                  <a:latin typeface="Calibri" panose="020F0502020204030204"/>
                  <a:ea typeface="Lora"/>
                  <a:cs typeface="Lora"/>
                  <a:sym typeface="Lora"/>
                </a:rPr>
                <a:t>~40,000–50,000 users across ~8,000–10,000 firms</a:t>
              </a:r>
              <a:endParaRPr kumimoji="0" sz="1467" b="0" i="0" u="none" strike="noStrike" kern="1200" cap="none" spc="0" normalizeH="0" baseline="0" noProof="0" dirty="0">
                <a:ln>
                  <a:noFill/>
                </a:ln>
                <a:solidFill>
                  <a:srgbClr val="3F3F3F"/>
                </a:solidFill>
                <a:effectLst/>
                <a:uLnTx/>
                <a:uFillTx/>
                <a:latin typeface="Calibri" panose="020F0502020204030204"/>
                <a:ea typeface="Lora"/>
                <a:cs typeface="Lora"/>
                <a:sym typeface="Lora"/>
              </a:endParaRPr>
            </a:p>
          </p:txBody>
        </p:sp>
        <p:sp>
          <p:nvSpPr>
            <p:cNvPr id="63" name="Google Shape;109;p11">
              <a:extLst>
                <a:ext uri="{FF2B5EF4-FFF2-40B4-BE49-F238E27FC236}">
                  <a16:creationId xmlns:a16="http://schemas.microsoft.com/office/drawing/2014/main" id="{A8FB863F-76E8-9F9D-C630-CDDDDA5C2D6C}"/>
                </a:ext>
              </a:extLst>
            </p:cNvPr>
            <p:cNvSpPr txBox="1"/>
            <p:nvPr/>
          </p:nvSpPr>
          <p:spPr>
            <a:xfrm>
              <a:off x="7712616" y="3663844"/>
              <a:ext cx="3694500" cy="361711"/>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3F3F3F"/>
                  </a:solidFill>
                  <a:effectLst/>
                  <a:uLnTx/>
                  <a:uFillTx/>
                  <a:latin typeface="Calibri" panose="020F0502020204030204"/>
                  <a:ea typeface="Lora"/>
                  <a:cs typeface="Lora"/>
                  <a:sym typeface="Lora"/>
                </a:rPr>
                <a:t>Service Addressable Market</a:t>
              </a:r>
              <a:endParaRPr kumimoji="0"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64" name="Google Shape;110;p11">
              <a:extLst>
                <a:ext uri="{FF2B5EF4-FFF2-40B4-BE49-F238E27FC236}">
                  <a16:creationId xmlns:a16="http://schemas.microsoft.com/office/drawing/2014/main" id="{5158D3B1-4538-7C88-67E7-0E63F8D1A6DB}"/>
                </a:ext>
              </a:extLst>
            </p:cNvPr>
            <p:cNvSpPr txBox="1"/>
            <p:nvPr/>
          </p:nvSpPr>
          <p:spPr>
            <a:xfrm>
              <a:off x="7712616" y="3363823"/>
              <a:ext cx="3694500" cy="399857"/>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Calibri" panose="020F0502020204030204"/>
                  <a:ea typeface="Lora"/>
                  <a:cs typeface="Lora"/>
                  <a:sym typeface="Lora"/>
                </a:rPr>
                <a:t>$250m to $300m Spend</a:t>
              </a:r>
              <a:endParaRPr kumimoji="0"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265" name="Google Shape;111;p11">
            <a:extLst>
              <a:ext uri="{FF2B5EF4-FFF2-40B4-BE49-F238E27FC236}">
                <a16:creationId xmlns:a16="http://schemas.microsoft.com/office/drawing/2014/main" id="{4DC9D57A-5766-E9B0-0AD8-9CCC7C8EB694}"/>
              </a:ext>
            </a:extLst>
          </p:cNvPr>
          <p:cNvGrpSpPr/>
          <p:nvPr/>
        </p:nvGrpSpPr>
        <p:grpSpPr>
          <a:xfrm>
            <a:off x="7784044" y="5460644"/>
            <a:ext cx="3845647" cy="1163984"/>
            <a:chOff x="7712616" y="5187003"/>
            <a:chExt cx="3700109" cy="1080296"/>
          </a:xfrm>
        </p:grpSpPr>
        <p:sp>
          <p:nvSpPr>
            <p:cNvPr id="11267" name="Google Shape;112;p11">
              <a:extLst>
                <a:ext uri="{FF2B5EF4-FFF2-40B4-BE49-F238E27FC236}">
                  <a16:creationId xmlns:a16="http://schemas.microsoft.com/office/drawing/2014/main" id="{33ED01B5-AA3A-1249-BC97-58D940318FA6}"/>
                </a:ext>
              </a:extLst>
            </p:cNvPr>
            <p:cNvSpPr txBox="1"/>
            <p:nvPr/>
          </p:nvSpPr>
          <p:spPr>
            <a:xfrm>
              <a:off x="7729325" y="5734021"/>
              <a:ext cx="3683400" cy="533278"/>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67" b="0" i="0" u="none" strike="noStrike" kern="1200" cap="none" spc="0" normalizeH="0" baseline="0" noProof="0" dirty="0">
                  <a:ln>
                    <a:noFill/>
                  </a:ln>
                  <a:solidFill>
                    <a:srgbClr val="3F3F3F"/>
                  </a:solidFill>
                  <a:effectLst/>
                  <a:uLnTx/>
                  <a:uFillTx/>
                  <a:latin typeface="Lora"/>
                  <a:ea typeface="Lora"/>
                  <a:cs typeface="Lora"/>
                  <a:sym typeface="Lora"/>
                </a:rPr>
                <a:t>Target spend in first 3–5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67" b="0" i="0" u="none" strike="noStrike" kern="1200" cap="none" spc="0" normalizeH="0" baseline="0" noProof="0" dirty="0">
                  <a:ln>
                    <a:noFill/>
                  </a:ln>
                  <a:solidFill>
                    <a:srgbClr val="3F3F3F"/>
                  </a:solidFill>
                  <a:effectLst/>
                  <a:uLnTx/>
                  <a:uFillTx/>
                  <a:latin typeface="Lora"/>
                  <a:ea typeface="Lora"/>
                  <a:cs typeface="Lora"/>
                  <a:sym typeface="Lora"/>
                </a:rPr>
                <a:t>Top 5,000 firms (~15,000–20,000 users)</a:t>
              </a:r>
              <a:endParaRPr kumimoji="0" sz="1467" b="0" i="0" u="none" strike="noStrike" kern="1200" cap="none" spc="0" normalizeH="0" baseline="0" noProof="0" dirty="0">
                <a:ln>
                  <a:noFill/>
                </a:ln>
                <a:solidFill>
                  <a:srgbClr val="3F3F3F"/>
                </a:solidFill>
                <a:effectLst/>
                <a:uLnTx/>
                <a:uFillTx/>
                <a:latin typeface="Lora"/>
                <a:ea typeface="Lora"/>
                <a:cs typeface="Lora"/>
                <a:sym typeface="Lora"/>
              </a:endParaRPr>
            </a:p>
          </p:txBody>
        </p:sp>
        <p:sp>
          <p:nvSpPr>
            <p:cNvPr id="11268" name="Google Shape;113;p11">
              <a:extLst>
                <a:ext uri="{FF2B5EF4-FFF2-40B4-BE49-F238E27FC236}">
                  <a16:creationId xmlns:a16="http://schemas.microsoft.com/office/drawing/2014/main" id="{95AB65AB-51B0-DDD7-CEDE-8BE01A770C9B}"/>
                </a:ext>
              </a:extLst>
            </p:cNvPr>
            <p:cNvSpPr txBox="1"/>
            <p:nvPr/>
          </p:nvSpPr>
          <p:spPr>
            <a:xfrm>
              <a:off x="7712616" y="5487024"/>
              <a:ext cx="3694500" cy="361711"/>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3F3F3F"/>
                  </a:solidFill>
                  <a:effectLst/>
                  <a:uLnTx/>
                  <a:uFillTx/>
                  <a:latin typeface="Calibri" panose="020F0502020204030204"/>
                  <a:ea typeface="Lora"/>
                  <a:cs typeface="Lora"/>
                  <a:sym typeface="Lora"/>
                </a:rPr>
                <a:t>Serviceable Obtainable market</a:t>
              </a:r>
              <a:endParaRPr kumimoji="0"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69" name="Google Shape;114;p11">
              <a:extLst>
                <a:ext uri="{FF2B5EF4-FFF2-40B4-BE49-F238E27FC236}">
                  <a16:creationId xmlns:a16="http://schemas.microsoft.com/office/drawing/2014/main" id="{760C481B-4074-837E-9135-52B17A8161DE}"/>
                </a:ext>
              </a:extLst>
            </p:cNvPr>
            <p:cNvSpPr txBox="1"/>
            <p:nvPr/>
          </p:nvSpPr>
          <p:spPr>
            <a:xfrm>
              <a:off x="7712616" y="5187003"/>
              <a:ext cx="3694500" cy="399857"/>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Lora"/>
                  <a:ea typeface="Lora"/>
                  <a:cs typeface="Lora"/>
                  <a:sym typeface="Lora"/>
                </a:rPr>
                <a:t>$50m to $</a:t>
              </a:r>
              <a:r>
                <a:rPr kumimoji="0" lang="en-US" sz="2000" b="1" i="0" u="none" strike="noStrike" kern="1200" cap="none" spc="0" normalizeH="0" baseline="0" noProof="0" dirty="0">
                  <a:ln>
                    <a:noFill/>
                  </a:ln>
                  <a:solidFill>
                    <a:srgbClr val="3F3F3F"/>
                  </a:solidFill>
                  <a:effectLst/>
                  <a:uLnTx/>
                  <a:uFillTx/>
                  <a:latin typeface="Calibri" panose="020F0502020204030204"/>
                  <a:ea typeface="Lora"/>
                  <a:cs typeface="Lora"/>
                  <a:sym typeface="Lora"/>
                </a:rPr>
                <a:t>60m</a:t>
              </a:r>
              <a:endParaRPr kumimoji="0"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270" name="Google Shape;115;p11">
            <a:extLst>
              <a:ext uri="{FF2B5EF4-FFF2-40B4-BE49-F238E27FC236}">
                <a16:creationId xmlns:a16="http://schemas.microsoft.com/office/drawing/2014/main" id="{C6AB6B53-4909-B496-6600-2370A8060BCD}"/>
              </a:ext>
            </a:extLst>
          </p:cNvPr>
          <p:cNvSpPr/>
          <p:nvPr/>
        </p:nvSpPr>
        <p:spPr>
          <a:xfrm>
            <a:off x="7492705" y="1481228"/>
            <a:ext cx="149620" cy="1549752"/>
          </a:xfrm>
          <a:prstGeom prst="rect">
            <a:avLst/>
          </a:prstGeom>
          <a:solidFill>
            <a:srgbClr val="434343"/>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F3F3F"/>
              </a:solidFill>
              <a:effectLst/>
              <a:uLnTx/>
              <a:uFillTx/>
              <a:latin typeface="Lora"/>
              <a:ea typeface="Lora"/>
              <a:cs typeface="Lora"/>
              <a:sym typeface="Lora"/>
            </a:endParaRPr>
          </a:p>
        </p:txBody>
      </p:sp>
      <p:sp>
        <p:nvSpPr>
          <p:cNvPr id="11271" name="Google Shape;116;p11">
            <a:extLst>
              <a:ext uri="{FF2B5EF4-FFF2-40B4-BE49-F238E27FC236}">
                <a16:creationId xmlns:a16="http://schemas.microsoft.com/office/drawing/2014/main" id="{B637C072-092E-8442-2EE2-B27A6AC21E99}"/>
              </a:ext>
            </a:extLst>
          </p:cNvPr>
          <p:cNvSpPr/>
          <p:nvPr/>
        </p:nvSpPr>
        <p:spPr>
          <a:xfrm>
            <a:off x="7492705" y="3600716"/>
            <a:ext cx="162000" cy="1243200"/>
          </a:xfrm>
          <a:prstGeom prst="rect">
            <a:avLst/>
          </a:prstGeom>
          <a:solidFill>
            <a:srgbClr val="666666"/>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F3F3F"/>
              </a:solidFill>
              <a:effectLst/>
              <a:uLnTx/>
              <a:uFillTx/>
              <a:latin typeface="Lora"/>
              <a:ea typeface="Lora"/>
              <a:cs typeface="Lora"/>
              <a:sym typeface="Lora"/>
            </a:endParaRPr>
          </a:p>
        </p:txBody>
      </p:sp>
      <p:sp>
        <p:nvSpPr>
          <p:cNvPr id="11272" name="Google Shape;117;p11">
            <a:extLst>
              <a:ext uri="{FF2B5EF4-FFF2-40B4-BE49-F238E27FC236}">
                <a16:creationId xmlns:a16="http://schemas.microsoft.com/office/drawing/2014/main" id="{8E5681BA-7C88-D378-365B-7ECBD1EB91C1}"/>
              </a:ext>
            </a:extLst>
          </p:cNvPr>
          <p:cNvSpPr/>
          <p:nvPr/>
        </p:nvSpPr>
        <p:spPr>
          <a:xfrm>
            <a:off x="7480325" y="5395626"/>
            <a:ext cx="162000" cy="1243200"/>
          </a:xfrm>
          <a:prstGeom prst="rect">
            <a:avLst/>
          </a:prstGeom>
          <a:solidFill>
            <a:srgbClr val="999999"/>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F3F3F"/>
              </a:solidFill>
              <a:effectLst/>
              <a:uLnTx/>
              <a:uFillTx/>
              <a:latin typeface="Lora"/>
              <a:ea typeface="Lora"/>
              <a:cs typeface="Lora"/>
              <a:sym typeface="Lora"/>
            </a:endParaRPr>
          </a:p>
        </p:txBody>
      </p:sp>
    </p:spTree>
    <p:extLst>
      <p:ext uri="{BB962C8B-B14F-4D97-AF65-F5344CB8AC3E}">
        <p14:creationId xmlns:p14="http://schemas.microsoft.com/office/powerpoint/2010/main" val="3810671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C364AF2E-59E4-C7CB-37FB-04DB71498B98}"/>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A499CF79-8046-BD46-24CC-E19C18289F1B}"/>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87252D5B-1DF9-ADA9-D191-596FC39A36D4}"/>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COMPETITION</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B9D8F388-DA60-6EF2-9322-06465B2E9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graphicFrame>
        <p:nvGraphicFramePr>
          <p:cNvPr id="3" name="Table 2">
            <a:extLst>
              <a:ext uri="{FF2B5EF4-FFF2-40B4-BE49-F238E27FC236}">
                <a16:creationId xmlns:a16="http://schemas.microsoft.com/office/drawing/2014/main" id="{EAD5DAD5-2099-85B3-02D4-61F97176E57B}"/>
              </a:ext>
            </a:extLst>
          </p:cNvPr>
          <p:cNvGraphicFramePr>
            <a:graphicFrameLocks noGrp="1"/>
          </p:cNvGraphicFramePr>
          <p:nvPr/>
        </p:nvGraphicFramePr>
        <p:xfrm>
          <a:off x="1661296" y="2326044"/>
          <a:ext cx="9604410" cy="2905760"/>
        </p:xfrm>
        <a:graphic>
          <a:graphicData uri="http://schemas.openxmlformats.org/drawingml/2006/table">
            <a:tbl>
              <a:tblPr firstRow="1" bandRow="1">
                <a:tableStyleId>{5C22544A-7EE6-4342-B048-85BDC9FD1C3A}</a:tableStyleId>
              </a:tblPr>
              <a:tblGrid>
                <a:gridCol w="4802205">
                  <a:extLst>
                    <a:ext uri="{9D8B030D-6E8A-4147-A177-3AD203B41FA5}">
                      <a16:colId xmlns:a16="http://schemas.microsoft.com/office/drawing/2014/main" val="9778207"/>
                    </a:ext>
                  </a:extLst>
                </a:gridCol>
                <a:gridCol w="4802205">
                  <a:extLst>
                    <a:ext uri="{9D8B030D-6E8A-4147-A177-3AD203B41FA5}">
                      <a16:colId xmlns:a16="http://schemas.microsoft.com/office/drawing/2014/main" val="719613015"/>
                    </a:ext>
                  </a:extLst>
                </a:gridCol>
              </a:tblGrid>
              <a:tr h="370840">
                <a:tc>
                  <a:txBody>
                    <a:bodyPr/>
                    <a:lstStyle/>
                    <a:p>
                      <a:r>
                        <a:rPr lang="en-AU" sz="2800" dirty="0"/>
                        <a:t>🧠</a:t>
                      </a:r>
                      <a:r>
                        <a:rPr lang="en-AU" sz="2800" dirty="0">
                          <a:solidFill>
                            <a:schemeClr val="tx1"/>
                          </a:solidFill>
                          <a:latin typeface="+mn-lt"/>
                        </a:rPr>
                        <a:t> Competitor</a:t>
                      </a:r>
                    </a:p>
                  </a:txBody>
                  <a:tcPr>
                    <a:noFill/>
                  </a:tcPr>
                </a:tc>
                <a:tc>
                  <a:txBody>
                    <a:bodyPr/>
                    <a:lstStyle/>
                    <a:p>
                      <a:r>
                        <a:rPr lang="en-AU" sz="2800" dirty="0"/>
                        <a:t>⚠️ </a:t>
                      </a:r>
                      <a:r>
                        <a:rPr lang="en-AU" sz="2800" dirty="0">
                          <a:solidFill>
                            <a:schemeClr val="tx1"/>
                          </a:solidFill>
                          <a:latin typeface="+mn-lt"/>
                        </a:rPr>
                        <a:t>Limitation</a:t>
                      </a:r>
                    </a:p>
                  </a:txBody>
                  <a:tcPr>
                    <a:noFill/>
                  </a:tcPr>
                </a:tc>
                <a:extLst>
                  <a:ext uri="{0D108BD9-81ED-4DB2-BD59-A6C34878D82A}">
                    <a16:rowId xmlns:a16="http://schemas.microsoft.com/office/drawing/2014/main" val="3762921209"/>
                  </a:ext>
                </a:extLst>
              </a:tr>
              <a:tr h="370840">
                <a:tc>
                  <a:txBody>
                    <a:bodyPr/>
                    <a:lstStyle/>
                    <a:p>
                      <a:r>
                        <a:rPr lang="en-AU" dirty="0">
                          <a:latin typeface="+mn-lt"/>
                        </a:rPr>
                        <a:t>Thomson Reuters / CCH</a:t>
                      </a:r>
                    </a:p>
                  </a:txBody>
                  <a:tcPr>
                    <a:lnB w="12700" cap="flat" cmpd="sng" algn="ctr">
                      <a:solidFill>
                        <a:schemeClr val="bg1">
                          <a:lumMod val="65000"/>
                        </a:schemeClr>
                      </a:solidFill>
                      <a:prstDash val="solid"/>
                      <a:round/>
                      <a:headEnd type="none" w="med" len="med"/>
                      <a:tailEnd type="none" w="med" len="med"/>
                    </a:lnB>
                    <a:noFill/>
                  </a:tcPr>
                </a:tc>
                <a:tc>
                  <a:txBody>
                    <a:bodyPr/>
                    <a:lstStyle/>
                    <a:p>
                      <a:pPr algn="l"/>
                      <a:r>
                        <a:rPr lang="en-AU" dirty="0">
                          <a:latin typeface="+mn-lt"/>
                        </a:rPr>
                        <a:t>Expensive, non-AI, manual outputs</a:t>
                      </a:r>
                    </a:p>
                  </a:txBody>
                  <a:tcPr>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740972230"/>
                  </a:ext>
                </a:extLst>
              </a:tr>
              <a:tr h="370840">
                <a:tc>
                  <a:txBody>
                    <a:bodyPr/>
                    <a:lstStyle/>
                    <a:p>
                      <a:r>
                        <a:rPr lang="en-AU" dirty="0">
                          <a:latin typeface="+mn-lt"/>
                        </a:rPr>
                        <a:t>ChatGPT / Gemini</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AU" dirty="0">
                          <a:latin typeface="+mn-lt"/>
                        </a:rPr>
                        <a:t>Generalist models, no AU tax data, high risk of incorrect advice</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517057468"/>
                  </a:ext>
                </a:extLst>
              </a:tr>
              <a:tr h="370840">
                <a:tc>
                  <a:txBody>
                    <a:bodyPr/>
                    <a:lstStyle/>
                    <a:p>
                      <a:r>
                        <a:rPr lang="en-AU" dirty="0">
                          <a:latin typeface="+mn-lt"/>
                        </a:rPr>
                        <a:t>Tax Software AI Assistants / Compliance &amp; Practice Management Products</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AU" dirty="0">
                          <a:latin typeface="+mn-lt"/>
                        </a:rPr>
                        <a:t>Basic help only, not advice-oriented</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886975557"/>
                  </a:ext>
                </a:extLst>
              </a:tr>
              <a:tr h="370840">
                <a:tc>
                  <a:txBody>
                    <a:bodyPr/>
                    <a:lstStyle/>
                    <a:p>
                      <a:r>
                        <a:rPr lang="en-AU" dirty="0">
                          <a:latin typeface="+mn-lt"/>
                        </a:rPr>
                        <a:t>Internal Knowledge Bases</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AU" dirty="0">
                          <a:latin typeface="+mn-lt"/>
                        </a:rPr>
                        <a:t>Inconsistent, non-scalable, manual</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822992272"/>
                  </a:ext>
                </a:extLst>
              </a:tr>
              <a:tr h="0">
                <a:tc>
                  <a:txBody>
                    <a:bodyPr/>
                    <a:lstStyle/>
                    <a:p>
                      <a:endParaRPr lang="en-AU" dirty="0">
                        <a:latin typeface="+mn-lt"/>
                      </a:endParaRPr>
                    </a:p>
                  </a:txBody>
                  <a:tcP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AU" dirty="0">
                        <a:latin typeface="+mn-lt"/>
                      </a:endParaRPr>
                    </a:p>
                  </a:txBody>
                  <a:tcP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484927942"/>
                  </a:ext>
                </a:extLst>
              </a:tr>
            </a:tbl>
          </a:graphicData>
        </a:graphic>
      </p:graphicFrame>
      <p:sp>
        <p:nvSpPr>
          <p:cNvPr id="6" name="TextBox 5">
            <a:extLst>
              <a:ext uri="{FF2B5EF4-FFF2-40B4-BE49-F238E27FC236}">
                <a16:creationId xmlns:a16="http://schemas.microsoft.com/office/drawing/2014/main" id="{8116CB90-B0B9-9993-B74C-82F6532DA958}"/>
              </a:ext>
            </a:extLst>
          </p:cNvPr>
          <p:cNvSpPr txBox="1"/>
          <p:nvPr/>
        </p:nvSpPr>
        <p:spPr>
          <a:xfrm>
            <a:off x="365554" y="5564429"/>
            <a:ext cx="114608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Tax Guru AI is the only purpose-built, AI-driven, advice-ready tax LLM in Australia.</a:t>
            </a: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151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714F7D38-C9E4-F679-FED3-80D92116EDB9}"/>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FE3261D6-1108-99BA-18BD-02471D6D58C9}"/>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34197E49-B6A7-4D17-D445-D35E4228D90A}"/>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BUSINESS MODEL</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9EC40F9C-FA85-6BC1-5F4C-5CC6B1A1E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22" name="Google Shape;43;p5">
            <a:extLst>
              <a:ext uri="{FF2B5EF4-FFF2-40B4-BE49-F238E27FC236}">
                <a16:creationId xmlns:a16="http://schemas.microsoft.com/office/drawing/2014/main" id="{0F50B4C0-C60F-070C-A7F4-326B08A0DEE4}"/>
              </a:ext>
            </a:extLst>
          </p:cNvPr>
          <p:cNvSpPr/>
          <p:nvPr/>
        </p:nvSpPr>
        <p:spPr>
          <a:xfrm>
            <a:off x="4178971" y="4033472"/>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3" name="Google Shape;153;p13">
            <a:extLst>
              <a:ext uri="{FF2B5EF4-FFF2-40B4-BE49-F238E27FC236}">
                <a16:creationId xmlns:a16="http://schemas.microsoft.com/office/drawing/2014/main" id="{C70326A8-369A-A6AB-DB54-0BECABDB52B8}"/>
              </a:ext>
            </a:extLst>
          </p:cNvPr>
          <p:cNvSpPr/>
          <p:nvPr/>
        </p:nvSpPr>
        <p:spPr>
          <a:xfrm>
            <a:off x="249567" y="2129033"/>
            <a:ext cx="3348000" cy="17536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Subscription Fees</a:t>
            </a:r>
            <a:endParaRPr kumimoji="0"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Subscription-based SaaS (monthly/annual)</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Indicative pricing will be $20 per month (starter) through to $149 per month (unlimited)</a:t>
            </a:r>
            <a:endParaRPr kumimoji="0" sz="18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4" name="Google Shape;154;p13">
            <a:extLst>
              <a:ext uri="{FF2B5EF4-FFF2-40B4-BE49-F238E27FC236}">
                <a16:creationId xmlns:a16="http://schemas.microsoft.com/office/drawing/2014/main" id="{4AB9E03C-A7FE-4C18-78A0-4FFDEBF01CF8}"/>
              </a:ext>
            </a:extLst>
          </p:cNvPr>
          <p:cNvSpPr/>
          <p:nvPr/>
        </p:nvSpPr>
        <p:spPr>
          <a:xfrm>
            <a:off x="4304249" y="2129033"/>
            <a:ext cx="3248800" cy="17536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Add-ons:</a:t>
            </a:r>
            <a:endParaRPr kumimoji="0" sz="24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24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Custom advice templates, white-labelling, firm-wide reporting tools.</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Additional specific tax area agents such as SMSF, CGT, etc.</a:t>
            </a:r>
            <a:endParaRPr kumimoji="0" sz="1800" b="0"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p:txBody>
      </p:sp>
      <p:sp>
        <p:nvSpPr>
          <p:cNvPr id="5" name="Google Shape;155;p13">
            <a:extLst>
              <a:ext uri="{FF2B5EF4-FFF2-40B4-BE49-F238E27FC236}">
                <a16:creationId xmlns:a16="http://schemas.microsoft.com/office/drawing/2014/main" id="{368E845E-6803-04D5-54C6-3DAFBE530D33}"/>
              </a:ext>
            </a:extLst>
          </p:cNvPr>
          <p:cNvSpPr/>
          <p:nvPr/>
        </p:nvSpPr>
        <p:spPr>
          <a:xfrm>
            <a:off x="8604183" y="2129033"/>
            <a:ext cx="3130000" cy="17536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Partnerships</a:t>
            </a:r>
            <a:endParaRPr kumimoji="0"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Industry </a:t>
            </a:r>
            <a:r>
              <a:rPr kumimoji="0" lang="en-AU"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tech apps partner with Tax Guru to provide to members, provide API Access, &amp; custom models</a:t>
            </a:r>
            <a:endParaRPr kumimoji="0" sz="18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p:txBody>
      </p:sp>
      <p:cxnSp>
        <p:nvCxnSpPr>
          <p:cNvPr id="6" name="Google Shape;156;p13">
            <a:extLst>
              <a:ext uri="{FF2B5EF4-FFF2-40B4-BE49-F238E27FC236}">
                <a16:creationId xmlns:a16="http://schemas.microsoft.com/office/drawing/2014/main" id="{61F9E7E0-A2C9-3610-88AF-4CC8CEFEAAF4}"/>
              </a:ext>
            </a:extLst>
          </p:cNvPr>
          <p:cNvCxnSpPr>
            <a:cxnSpLocks/>
          </p:cNvCxnSpPr>
          <p:nvPr/>
        </p:nvCxnSpPr>
        <p:spPr>
          <a:xfrm>
            <a:off x="3899583" y="1358639"/>
            <a:ext cx="0" cy="348521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56;p13">
            <a:extLst>
              <a:ext uri="{FF2B5EF4-FFF2-40B4-BE49-F238E27FC236}">
                <a16:creationId xmlns:a16="http://schemas.microsoft.com/office/drawing/2014/main" id="{F43825C0-87DC-090B-0631-249566A3944E}"/>
              </a:ext>
            </a:extLst>
          </p:cNvPr>
          <p:cNvCxnSpPr>
            <a:cxnSpLocks/>
          </p:cNvCxnSpPr>
          <p:nvPr/>
        </p:nvCxnSpPr>
        <p:spPr>
          <a:xfrm>
            <a:off x="8030858" y="1290797"/>
            <a:ext cx="0" cy="3485210"/>
          </a:xfrm>
          <a:prstGeom prst="straightConnector1">
            <a:avLst/>
          </a:prstGeom>
          <a:noFill/>
          <a:ln w="9525" cap="flat" cmpd="sng">
            <a:solidFill>
              <a:srgbClr val="999999"/>
            </a:solidFill>
            <a:prstDash val="solid"/>
            <a:round/>
            <a:headEnd type="none" w="med" len="med"/>
            <a:tailEnd type="none" w="med" len="med"/>
          </a:ln>
        </p:spPr>
      </p:cxnSp>
      <p:sp>
        <p:nvSpPr>
          <p:cNvPr id="18" name="Google Shape;153;p13">
            <a:extLst>
              <a:ext uri="{FF2B5EF4-FFF2-40B4-BE49-F238E27FC236}">
                <a16:creationId xmlns:a16="http://schemas.microsoft.com/office/drawing/2014/main" id="{7B4A81A9-B179-5897-67EC-DFEFF1E3DBE0}"/>
              </a:ext>
            </a:extLst>
          </p:cNvPr>
          <p:cNvSpPr/>
          <p:nvPr/>
        </p:nvSpPr>
        <p:spPr>
          <a:xfrm>
            <a:off x="3787926" y="4994688"/>
            <a:ext cx="4398426" cy="17536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Future opportunity</a:t>
            </a:r>
            <a:br>
              <a:rPr kumimoji="0" lang="en-AU"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br>
            <a:r>
              <a:rPr kumimoji="0" lang="en-AU"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Other Tax Jurisdictions</a:t>
            </a:r>
            <a:endParaRPr kumimoji="0"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Roll out to other jurisdictions starting with NZ</a:t>
            </a:r>
            <a:endParaRPr kumimoji="0" sz="18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Tree>
    <p:extLst>
      <p:ext uri="{BB962C8B-B14F-4D97-AF65-F5344CB8AC3E}">
        <p14:creationId xmlns:p14="http://schemas.microsoft.com/office/powerpoint/2010/main" val="788691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5950017D-4616-76F0-AF0E-9D7BA9577925}"/>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F3EF1352-ADA5-46B7-E540-53EDAB83D9B7}"/>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1912A043-3859-A95C-26CE-35516D27B770}"/>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BUSINESS MODEL</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256719DE-8CE9-1F4C-3555-A9BB637D2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22" name="Google Shape;43;p5">
            <a:extLst>
              <a:ext uri="{FF2B5EF4-FFF2-40B4-BE49-F238E27FC236}">
                <a16:creationId xmlns:a16="http://schemas.microsoft.com/office/drawing/2014/main" id="{7FC22DBC-7085-B3F6-D815-E5228CA6CF68}"/>
              </a:ext>
            </a:extLst>
          </p:cNvPr>
          <p:cNvSpPr/>
          <p:nvPr/>
        </p:nvSpPr>
        <p:spPr>
          <a:xfrm>
            <a:off x="4178971" y="4033472"/>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graphicFrame>
        <p:nvGraphicFramePr>
          <p:cNvPr id="7" name="Table 6">
            <a:extLst>
              <a:ext uri="{FF2B5EF4-FFF2-40B4-BE49-F238E27FC236}">
                <a16:creationId xmlns:a16="http://schemas.microsoft.com/office/drawing/2014/main" id="{169DA933-3D1B-A4F2-ECEC-C8F333252FB0}"/>
              </a:ext>
            </a:extLst>
          </p:cNvPr>
          <p:cNvGraphicFramePr>
            <a:graphicFrameLocks noGrp="1"/>
          </p:cNvGraphicFramePr>
          <p:nvPr/>
        </p:nvGraphicFramePr>
        <p:xfrm>
          <a:off x="1353065" y="2179220"/>
          <a:ext cx="9622258" cy="3276600"/>
        </p:xfrm>
        <a:graphic>
          <a:graphicData uri="http://schemas.openxmlformats.org/drawingml/2006/table">
            <a:tbl>
              <a:tblPr firstRow="1" bandRow="1">
                <a:tableStyleId>{5C22544A-7EE6-4342-B048-85BDC9FD1C3A}</a:tableStyleId>
              </a:tblPr>
              <a:tblGrid>
                <a:gridCol w="4820053">
                  <a:extLst>
                    <a:ext uri="{9D8B030D-6E8A-4147-A177-3AD203B41FA5}">
                      <a16:colId xmlns:a16="http://schemas.microsoft.com/office/drawing/2014/main" val="9778207"/>
                    </a:ext>
                  </a:extLst>
                </a:gridCol>
                <a:gridCol w="4802205">
                  <a:extLst>
                    <a:ext uri="{9D8B030D-6E8A-4147-A177-3AD203B41FA5}">
                      <a16:colId xmlns:a16="http://schemas.microsoft.com/office/drawing/2014/main" val="719613015"/>
                    </a:ext>
                  </a:extLst>
                </a:gridCol>
              </a:tblGrid>
              <a:tr h="370840">
                <a:tc>
                  <a:txBody>
                    <a:bodyPr/>
                    <a:lstStyle/>
                    <a:p>
                      <a:r>
                        <a:rPr lang="en-AU" sz="2800" dirty="0"/>
                        <a:t>💳</a:t>
                      </a:r>
                      <a:r>
                        <a:rPr lang="en-AU" sz="2800" dirty="0">
                          <a:solidFill>
                            <a:schemeClr val="tx1"/>
                          </a:solidFill>
                          <a:latin typeface="+mn-lt"/>
                        </a:rPr>
                        <a:t> Model</a:t>
                      </a:r>
                    </a:p>
                  </a:txBody>
                  <a:tcPr>
                    <a:noFill/>
                  </a:tcPr>
                </a:tc>
                <a:tc>
                  <a:txBody>
                    <a:bodyPr/>
                    <a:lstStyle/>
                    <a:p>
                      <a:r>
                        <a:rPr lang="en-AU" sz="2800" dirty="0"/>
                        <a:t>🔍 </a:t>
                      </a:r>
                      <a:r>
                        <a:rPr lang="en-AU" sz="2800" dirty="0">
                          <a:solidFill>
                            <a:schemeClr val="tx1"/>
                          </a:solidFill>
                          <a:latin typeface="+mn-lt"/>
                        </a:rPr>
                        <a:t>Details</a:t>
                      </a:r>
                    </a:p>
                  </a:txBody>
                  <a:tcPr>
                    <a:noFill/>
                  </a:tcPr>
                </a:tc>
                <a:extLst>
                  <a:ext uri="{0D108BD9-81ED-4DB2-BD59-A6C34878D82A}">
                    <a16:rowId xmlns:a16="http://schemas.microsoft.com/office/drawing/2014/main" val="3762921209"/>
                  </a:ext>
                </a:extLst>
              </a:tr>
              <a:tr h="370840">
                <a:tc>
                  <a:txBody>
                    <a:bodyPr/>
                    <a:lstStyle/>
                    <a:p>
                      <a:r>
                        <a:rPr lang="en-AU" dirty="0">
                          <a:latin typeface="+mn-lt"/>
                        </a:rPr>
                        <a:t>Pricing Tiers</a:t>
                      </a:r>
                    </a:p>
                  </a:txBody>
                  <a:tcPr>
                    <a:lnB w="12700" cap="flat" cmpd="sng" algn="ctr">
                      <a:solidFill>
                        <a:schemeClr val="bg1">
                          <a:lumMod val="65000"/>
                        </a:schemeClr>
                      </a:solidFill>
                      <a:prstDash val="solid"/>
                      <a:round/>
                      <a:headEnd type="none" w="med" len="med"/>
                      <a:tailEnd type="none" w="med" len="med"/>
                    </a:lnB>
                    <a:noFill/>
                  </a:tcPr>
                </a:tc>
                <a:tc>
                  <a:txBody>
                    <a:bodyPr/>
                    <a:lstStyle/>
                    <a:p>
                      <a:pPr algn="l"/>
                      <a:r>
                        <a:rPr lang="en-AU" dirty="0">
                          <a:latin typeface="+mn-lt"/>
                        </a:rPr>
                        <a:t>Solo, Small Firm, Enterprise Plans</a:t>
                      </a:r>
                    </a:p>
                  </a:txBody>
                  <a:tcPr>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740972230"/>
                  </a:ext>
                </a:extLst>
              </a:tr>
              <a:tr h="370840">
                <a:tc>
                  <a:txBody>
                    <a:bodyPr/>
                    <a:lstStyle/>
                    <a:p>
                      <a:r>
                        <a:rPr lang="en-AU" dirty="0">
                          <a:latin typeface="+mn-lt"/>
                        </a:rPr>
                        <a:t>Billing Options</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AU" dirty="0">
                          <a:latin typeface="+mn-lt"/>
                        </a:rPr>
                        <a:t>Monthly or Annual – per seat pricing</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517057468"/>
                  </a:ext>
                </a:extLst>
              </a:tr>
              <a:tr h="370840">
                <a:tc>
                  <a:txBody>
                    <a:bodyPr/>
                    <a:lstStyle/>
                    <a:p>
                      <a:r>
                        <a:rPr lang="en-AU" dirty="0">
                          <a:latin typeface="+mn-lt"/>
                        </a:rPr>
                        <a:t>ARPU Estimate</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AU" dirty="0">
                          <a:latin typeface="+mn-lt"/>
                        </a:rPr>
                        <a:t>$20–$149 per user/month</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886975557"/>
                  </a:ext>
                </a:extLst>
              </a:tr>
              <a:tr h="370840">
                <a:tc>
                  <a:txBody>
                    <a:bodyPr/>
                    <a:lstStyle/>
                    <a:p>
                      <a:r>
                        <a:rPr lang="en-AU" dirty="0">
                          <a:latin typeface="+mn-lt"/>
                        </a:rPr>
                        <a:t>Stickiness Factors</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AU" dirty="0">
                          <a:latin typeface="+mn-lt"/>
                        </a:rPr>
                        <a:t>Workflow integration, compliance reliance, billable output</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822992272"/>
                  </a:ext>
                </a:extLst>
              </a:tr>
              <a:tr h="370840">
                <a:tc>
                  <a:txBody>
                    <a:bodyPr/>
                    <a:lstStyle/>
                    <a:p>
                      <a:r>
                        <a:rPr lang="en-AU" dirty="0">
                          <a:latin typeface="+mn-lt"/>
                        </a:rPr>
                        <a:t>Expansion Potential</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AU" dirty="0">
                          <a:latin typeface="+mn-lt"/>
                        </a:rPr>
                        <a:t>Add-ons: white-labelling, integrations (XPM, FYI Docs, etc.)</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454539772"/>
                  </a:ext>
                </a:extLst>
              </a:tr>
              <a:tr h="0">
                <a:tc>
                  <a:txBody>
                    <a:bodyPr/>
                    <a:lstStyle/>
                    <a:p>
                      <a:r>
                        <a:rPr lang="en-AU" dirty="0">
                          <a:latin typeface="+mn-lt"/>
                        </a:rPr>
                        <a:t>New Markets</a:t>
                      </a:r>
                    </a:p>
                  </a:txBody>
                  <a:tcP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AU" dirty="0">
                          <a:latin typeface="+mn-lt"/>
                        </a:rPr>
                        <a:t>Other international jurisdictions</a:t>
                      </a:r>
                    </a:p>
                  </a:txBody>
                  <a:tcP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484927942"/>
                  </a:ext>
                </a:extLst>
              </a:tr>
            </a:tbl>
          </a:graphicData>
        </a:graphic>
      </p:graphicFrame>
      <p:sp>
        <p:nvSpPr>
          <p:cNvPr id="9" name="TextBox 8">
            <a:extLst>
              <a:ext uri="{FF2B5EF4-FFF2-40B4-BE49-F238E27FC236}">
                <a16:creationId xmlns:a16="http://schemas.microsoft.com/office/drawing/2014/main" id="{1866AE7E-7457-E6BA-9FB1-CB1BF90BCA77}"/>
              </a:ext>
            </a:extLst>
          </p:cNvPr>
          <p:cNvSpPr txBox="1"/>
          <p:nvPr/>
        </p:nvSpPr>
        <p:spPr>
          <a:xfrm>
            <a:off x="1031789" y="5974911"/>
            <a:ext cx="97865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800" b="1" i="0" u="none" strike="noStrike" kern="1200" cap="none" spc="0" normalizeH="0" baseline="0" noProof="0" dirty="0">
                <a:ln>
                  <a:noFill/>
                </a:ln>
                <a:solidFill>
                  <a:prstClr val="black"/>
                </a:solidFill>
                <a:effectLst/>
                <a:uLnTx/>
                <a:uFillTx/>
                <a:latin typeface="Calibri" panose="020F0502020204030204"/>
                <a:ea typeface="+mn-ea"/>
                <a:cs typeface="+mn-cs"/>
              </a:rPr>
              <a:t>Revenue Predictability + High Retention = Long-Term Value</a:t>
            </a: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115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F7752FCD-1352-029D-6B95-F9AC209CAC21}"/>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6624AF08-8BDC-4654-E2AB-3461145F39E9}"/>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60FA3E1D-C420-7AA4-3B5A-D98CAFD19CCD}"/>
              </a:ext>
            </a:extLst>
          </p:cNvPr>
          <p:cNvSpPr/>
          <p:nvPr/>
        </p:nvSpPr>
        <p:spPr>
          <a:xfrm>
            <a:off x="500067" y="216965"/>
            <a:ext cx="7639600" cy="2992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MARKET ADOPTION</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7DE05AA7-411F-2181-6B6B-AD30CB69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22" name="Google Shape;43;p5">
            <a:extLst>
              <a:ext uri="{FF2B5EF4-FFF2-40B4-BE49-F238E27FC236}">
                <a16:creationId xmlns:a16="http://schemas.microsoft.com/office/drawing/2014/main" id="{2C348A21-D3C9-6E69-29E9-8D3AAC5EFFE4}"/>
              </a:ext>
            </a:extLst>
          </p:cNvPr>
          <p:cNvSpPr/>
          <p:nvPr/>
        </p:nvSpPr>
        <p:spPr>
          <a:xfrm>
            <a:off x="4178971" y="4033472"/>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3" name="Google Shape;164;p14">
            <a:extLst>
              <a:ext uri="{FF2B5EF4-FFF2-40B4-BE49-F238E27FC236}">
                <a16:creationId xmlns:a16="http://schemas.microsoft.com/office/drawing/2014/main" id="{B9D5B177-CFD9-C0BC-FC45-275C36966764}"/>
              </a:ext>
            </a:extLst>
          </p:cNvPr>
          <p:cNvSpPr/>
          <p:nvPr/>
        </p:nvSpPr>
        <p:spPr>
          <a:xfrm>
            <a:off x="1775633" y="2317433"/>
            <a:ext cx="3348000" cy="24128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Partnerships</a:t>
            </a:r>
            <a:endParaRPr kumimoji="0"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Initial partnerships with LightYear Group and SAPEPAA</a:t>
            </a:r>
            <a:endParaRPr kumimoji="0" sz="18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8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Audience size of over 1,500 active member firms</a:t>
            </a:r>
            <a:endParaRPr kumimoji="0" sz="18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333"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4" name="Google Shape;165;p14">
            <a:extLst>
              <a:ext uri="{FF2B5EF4-FFF2-40B4-BE49-F238E27FC236}">
                <a16:creationId xmlns:a16="http://schemas.microsoft.com/office/drawing/2014/main" id="{8993C271-5E36-0994-AECA-ACE56A117BEA}"/>
              </a:ext>
            </a:extLst>
          </p:cNvPr>
          <p:cNvSpPr/>
          <p:nvPr/>
        </p:nvSpPr>
        <p:spPr>
          <a:xfrm>
            <a:off x="7663133" y="2317433"/>
            <a:ext cx="3248800" cy="24128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Awareness</a:t>
            </a:r>
            <a:endParaRPr kumimoji="0" sz="32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First users found</a:t>
            </a:r>
            <a:endParaRPr kumimoji="0"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Feedback gathered – Alpha Testing</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Beta Testing about to commence</a:t>
            </a:r>
            <a:endParaRPr kumimoji="0"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8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Over 250 enquiries from accounting firms wanting to be a part of Beta Testing phase. </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lang="en-AU" sz="18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AU" sz="18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Advertising in SBATTA Facebook Group which has over 10,000 accountants gained significant interest in the product.</a:t>
            </a:r>
            <a:endParaRPr kumimoji="0" sz="18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endParaRPr kumimoji="0" sz="24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p:txBody>
      </p:sp>
      <p:cxnSp>
        <p:nvCxnSpPr>
          <p:cNvPr id="5" name="Google Shape;166;p14">
            <a:extLst>
              <a:ext uri="{FF2B5EF4-FFF2-40B4-BE49-F238E27FC236}">
                <a16:creationId xmlns:a16="http://schemas.microsoft.com/office/drawing/2014/main" id="{AFE87155-FDC4-4727-FBAC-A810FEDADFFE}"/>
              </a:ext>
            </a:extLst>
          </p:cNvPr>
          <p:cNvCxnSpPr/>
          <p:nvPr/>
        </p:nvCxnSpPr>
        <p:spPr>
          <a:xfrm>
            <a:off x="6096000" y="1377472"/>
            <a:ext cx="0" cy="4575600"/>
          </a:xfrm>
          <a:prstGeom prst="straightConnector1">
            <a:avLst/>
          </a:prstGeom>
          <a:noFill/>
          <a:ln w="9525" cap="flat" cmpd="sng">
            <a:solidFill>
              <a:srgbClr val="999999"/>
            </a:solidFill>
            <a:prstDash val="solid"/>
            <a:round/>
            <a:headEnd type="none" w="med" len="med"/>
            <a:tailEnd type="none" w="med" len="med"/>
          </a:ln>
        </p:spPr>
      </p:cxnSp>
      <p:pic>
        <p:nvPicPr>
          <p:cNvPr id="7" name="Graphic 6">
            <a:extLst>
              <a:ext uri="{FF2B5EF4-FFF2-40B4-BE49-F238E27FC236}">
                <a16:creationId xmlns:a16="http://schemas.microsoft.com/office/drawing/2014/main" id="{E4348AF7-7451-3B2D-6AA1-AB35B62610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4866" y="4518179"/>
            <a:ext cx="2339821" cy="2339821"/>
          </a:xfrm>
          <a:prstGeom prst="rect">
            <a:avLst/>
          </a:prstGeom>
        </p:spPr>
      </p:pic>
      <p:pic>
        <p:nvPicPr>
          <p:cNvPr id="18" name="Picture 17" descr="A logo with a crown and a lion head&#10;&#10;AI-generated content may be incorrect.">
            <a:extLst>
              <a:ext uri="{FF2B5EF4-FFF2-40B4-BE49-F238E27FC236}">
                <a16:creationId xmlns:a16="http://schemas.microsoft.com/office/drawing/2014/main" id="{F2FE29A1-C0D6-2213-19B6-CD5F8649D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6289" y="4730233"/>
            <a:ext cx="2026508" cy="2026508"/>
          </a:xfrm>
          <a:prstGeom prst="rect">
            <a:avLst/>
          </a:prstGeom>
        </p:spPr>
      </p:pic>
    </p:spTree>
    <p:extLst>
      <p:ext uri="{BB962C8B-B14F-4D97-AF65-F5344CB8AC3E}">
        <p14:creationId xmlns:p14="http://schemas.microsoft.com/office/powerpoint/2010/main" val="2890774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A2A9C2A9-D910-4490-3A4D-0B093FD9E72A}"/>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DCFB04D8-9977-4AEF-8434-AD7FC7692DFF}"/>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B928D63B-F7C5-DF2F-E843-D33F49B7E71A}"/>
              </a:ext>
            </a:extLst>
          </p:cNvPr>
          <p:cNvSpPr/>
          <p:nvPr/>
        </p:nvSpPr>
        <p:spPr>
          <a:xfrm>
            <a:off x="500067" y="216965"/>
            <a:ext cx="7639600" cy="320554"/>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THE TEAM</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950C0FD8-CD7D-9A15-1A64-700EE3C1A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22" name="Google Shape;43;p5">
            <a:extLst>
              <a:ext uri="{FF2B5EF4-FFF2-40B4-BE49-F238E27FC236}">
                <a16:creationId xmlns:a16="http://schemas.microsoft.com/office/drawing/2014/main" id="{1F144612-2F33-E97F-536D-CCC966D40EC2}"/>
              </a:ext>
            </a:extLst>
          </p:cNvPr>
          <p:cNvSpPr/>
          <p:nvPr/>
        </p:nvSpPr>
        <p:spPr>
          <a:xfrm>
            <a:off x="4178971" y="4033472"/>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6" name="Google Shape;171;p15">
            <a:extLst>
              <a:ext uri="{FF2B5EF4-FFF2-40B4-BE49-F238E27FC236}">
                <a16:creationId xmlns:a16="http://schemas.microsoft.com/office/drawing/2014/main" id="{CA118BDF-B05E-E8EC-CD64-BA6F72536A4A}"/>
              </a:ext>
            </a:extLst>
          </p:cNvPr>
          <p:cNvSpPr/>
          <p:nvPr/>
        </p:nvSpPr>
        <p:spPr>
          <a:xfrm>
            <a:off x="613748" y="3398303"/>
            <a:ext cx="3333600" cy="3744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39395B"/>
              </a:buClr>
              <a:buSzTx/>
              <a:buFontTx/>
              <a:buNone/>
              <a:tabLst/>
              <a:defRPr/>
            </a:pPr>
            <a:r>
              <a:rPr kumimoji="0" lang="en-US" sz="2267" b="1" i="0" u="none" strike="noStrike" kern="1200" cap="none" spc="0" normalizeH="0" baseline="0" noProof="0">
                <a:ln>
                  <a:noFill/>
                </a:ln>
                <a:solidFill>
                  <a:prstClr val="black"/>
                </a:solidFill>
                <a:effectLst/>
                <a:uLnTx/>
                <a:uFillTx/>
                <a:latin typeface="Roboto"/>
                <a:ea typeface="Roboto"/>
                <a:cs typeface="Roboto"/>
                <a:sym typeface="Roboto"/>
              </a:rPr>
              <a:t>Michael Jeffries</a:t>
            </a:r>
            <a:endParaRPr kumimoji="0" sz="1200" b="1"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8" name="Google Shape;172;p15">
            <a:extLst>
              <a:ext uri="{FF2B5EF4-FFF2-40B4-BE49-F238E27FC236}">
                <a16:creationId xmlns:a16="http://schemas.microsoft.com/office/drawing/2014/main" id="{D2674566-D2A6-EF1E-E1B1-E91A512632E1}"/>
              </a:ext>
            </a:extLst>
          </p:cNvPr>
          <p:cNvSpPr/>
          <p:nvPr/>
        </p:nvSpPr>
        <p:spPr>
          <a:xfrm>
            <a:off x="362348" y="3772695"/>
            <a:ext cx="3846800" cy="333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2400" b="1" i="0" u="none" strike="noStrike" kern="1200" cap="none" spc="0" normalizeH="0" baseline="0" noProof="0" dirty="0">
                <a:ln>
                  <a:noFill/>
                </a:ln>
                <a:solidFill>
                  <a:srgbClr val="00BF63"/>
                </a:solidFill>
                <a:effectLst/>
                <a:uLnTx/>
                <a:uFillTx/>
                <a:latin typeface="Roboto Light"/>
                <a:ea typeface="Roboto Light"/>
                <a:cs typeface="Roboto Light"/>
                <a:sym typeface="Roboto Light"/>
              </a:rPr>
              <a:t>CEO &amp; Co-Founder</a:t>
            </a:r>
            <a:endParaRPr kumimoji="0" sz="2400" b="1" i="0" u="none" strike="noStrike" kern="1200" cap="none" spc="0" normalizeH="0" baseline="0" noProof="0" dirty="0">
              <a:ln>
                <a:noFill/>
              </a:ln>
              <a:solidFill>
                <a:srgbClr val="00BF63"/>
              </a:solidFill>
              <a:effectLst/>
              <a:uLnTx/>
              <a:uFillTx/>
              <a:latin typeface="Roboto Light"/>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Roboto Light"/>
                <a:ea typeface="Roboto Light"/>
                <a:cs typeface="Roboto Light"/>
                <a:sym typeface="Roboto Light"/>
              </a:rPr>
              <a:t>Michael is a fellow chartered accountant with a broad range of experience in executive and director roles across a number of both ASX listed and privately held Groups. He is director and Group CEO of We Love Group and Naked Accounting (2023 Australian Accounting Firm of the Year), director and secretary of Succession Asset Protection Estate Planning Advisers Association and director, company secretary, chair remuneration, nomination &amp; audit committee at LightYear Group Limited, LightYear Docs Pty Ltd and LightYear Training Group Pty Ltd.</a:t>
            </a:r>
            <a:endParaRPr kumimoji="0" sz="1350" b="0" i="0" u="none" strike="noStrike" kern="1200" cap="none" spc="0" normalizeH="0" baseline="0" noProof="0" dirty="0">
              <a:ln>
                <a:noFill/>
              </a:ln>
              <a:solidFill>
                <a:srgbClr val="CCCCCC"/>
              </a:solidFill>
              <a:effectLst/>
              <a:uLnTx/>
              <a:uFillTx/>
              <a:latin typeface="Roboto Light"/>
              <a:ea typeface="Roboto Light"/>
              <a:cs typeface="Roboto Light"/>
              <a:sym typeface="Roboto Light"/>
            </a:endParaRPr>
          </a:p>
        </p:txBody>
      </p:sp>
      <p:sp>
        <p:nvSpPr>
          <p:cNvPr id="10" name="Google Shape;176;p15">
            <a:extLst>
              <a:ext uri="{FF2B5EF4-FFF2-40B4-BE49-F238E27FC236}">
                <a16:creationId xmlns:a16="http://schemas.microsoft.com/office/drawing/2014/main" id="{382C3211-3E28-16BC-370D-2F694F132443}"/>
              </a:ext>
            </a:extLst>
          </p:cNvPr>
          <p:cNvSpPr/>
          <p:nvPr/>
        </p:nvSpPr>
        <p:spPr>
          <a:xfrm>
            <a:off x="4714981" y="3398285"/>
            <a:ext cx="3333600" cy="3744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39395B"/>
              </a:buClr>
              <a:buSzTx/>
              <a:buFontTx/>
              <a:buNone/>
              <a:tabLst/>
              <a:defRPr/>
            </a:pPr>
            <a:r>
              <a:rPr kumimoji="0" lang="en-US" sz="2267" b="1" i="0" u="none" strike="noStrike" kern="1200" cap="none" spc="0" normalizeH="0" baseline="0" noProof="0" dirty="0">
                <a:ln>
                  <a:noFill/>
                </a:ln>
                <a:solidFill>
                  <a:prstClr val="black"/>
                </a:solidFill>
                <a:effectLst/>
                <a:uLnTx/>
                <a:uFillTx/>
                <a:latin typeface="Roboto"/>
                <a:ea typeface="Roboto"/>
                <a:cs typeface="Roboto"/>
                <a:sym typeface="Roboto"/>
              </a:rPr>
              <a:t>Grant Abbott</a:t>
            </a:r>
            <a:endParaRPr kumimoji="0" sz="1200" b="1" i="0" u="none" strike="noStrike" kern="1200" cap="none" spc="0" normalizeH="0" baseline="0" noProof="0" dirty="0">
              <a:ln>
                <a:noFill/>
              </a:ln>
              <a:solidFill>
                <a:prstClr val="black"/>
              </a:solidFill>
              <a:effectLst/>
              <a:uLnTx/>
              <a:uFillTx/>
              <a:latin typeface="Roboto"/>
              <a:ea typeface="Roboto"/>
              <a:cs typeface="Roboto"/>
              <a:sym typeface="Roboto"/>
            </a:endParaRPr>
          </a:p>
        </p:txBody>
      </p:sp>
      <p:sp>
        <p:nvSpPr>
          <p:cNvPr id="11" name="Google Shape;177;p15">
            <a:extLst>
              <a:ext uri="{FF2B5EF4-FFF2-40B4-BE49-F238E27FC236}">
                <a16:creationId xmlns:a16="http://schemas.microsoft.com/office/drawing/2014/main" id="{E639DC92-9BB2-FA9F-74B0-DD83F0DF78B0}"/>
              </a:ext>
            </a:extLst>
          </p:cNvPr>
          <p:cNvSpPr/>
          <p:nvPr/>
        </p:nvSpPr>
        <p:spPr>
          <a:xfrm>
            <a:off x="4378015" y="3772695"/>
            <a:ext cx="4051600" cy="333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2400" b="1" i="0" u="none" strike="noStrike" kern="1200" cap="none" spc="0" normalizeH="0" baseline="0" noProof="0" dirty="0">
                <a:ln>
                  <a:noFill/>
                </a:ln>
                <a:solidFill>
                  <a:srgbClr val="00BF63"/>
                </a:solidFill>
                <a:effectLst/>
                <a:uLnTx/>
                <a:uFillTx/>
                <a:latin typeface="Roboto Light"/>
                <a:ea typeface="Roboto Light"/>
                <a:cs typeface="Roboto Light"/>
                <a:sym typeface="Roboto Light"/>
              </a:rPr>
              <a:t>CSO &amp; Co-Founder</a:t>
            </a:r>
            <a:endParaRPr kumimoji="0" sz="1467" b="1" i="0" u="none" strike="noStrike" kern="1200" cap="none" spc="0" normalizeH="0" baseline="0" noProof="0" dirty="0">
              <a:ln>
                <a:noFill/>
              </a:ln>
              <a:solidFill>
                <a:srgbClr val="00BF63"/>
              </a:solidFill>
              <a:effectLst/>
              <a:uLnTx/>
              <a:uFillTx/>
              <a:latin typeface="Roboto Light"/>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AU" sz="1467" b="0" i="0" u="none" strike="noStrike" kern="1200" cap="none" spc="0" normalizeH="0" baseline="0" noProof="0" dirty="0">
                <a:ln>
                  <a:noFill/>
                </a:ln>
                <a:solidFill>
                  <a:prstClr val="black"/>
                </a:solidFill>
                <a:effectLst/>
                <a:uLnTx/>
                <a:uFillTx/>
                <a:latin typeface="Roboto Light"/>
                <a:ea typeface="Roboto Light"/>
                <a:cs typeface="Roboto Light"/>
                <a:sym typeface="Roboto Light"/>
              </a:rPr>
              <a:t>Grant has a Masters of Laws specialising in tax and superannuation law. He has been at the forefront of self-managed super fund thinking since 1994, and is a driving force in the succession, asset protection and estate planning sector. Grant Abbott is the key trainer for LightYear Group. He is also director and lead consultant to Legal Back Office.</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AU" sz="1467" b="0" i="0" u="none" strike="noStrike" kern="1200" cap="none" spc="0" normalizeH="0" baseline="0" noProof="0" dirty="0">
                <a:ln>
                  <a:noFill/>
                </a:ln>
                <a:solidFill>
                  <a:prstClr val="black"/>
                </a:solidFill>
                <a:effectLst/>
                <a:uLnTx/>
                <a:uFillTx/>
                <a:latin typeface="Roboto Light"/>
                <a:ea typeface="Roboto Light"/>
                <a:cs typeface="Roboto Light"/>
                <a:sym typeface="Roboto Light"/>
              </a:rPr>
              <a:t>He founded LightYear Docs, Now Infinity, and SMSF Strategist Group.</a:t>
            </a:r>
            <a:endParaRPr kumimoji="0" sz="1333" b="0" i="0" u="none" strike="noStrike" kern="1200" cap="none" spc="0" normalizeH="0" baseline="0" noProof="0" dirty="0">
              <a:ln>
                <a:noFill/>
              </a:ln>
              <a:solidFill>
                <a:srgbClr val="CCCCCC"/>
              </a:solidFill>
              <a:effectLst/>
              <a:uLnTx/>
              <a:uFillTx/>
              <a:latin typeface="Roboto Light"/>
              <a:ea typeface="Roboto Light"/>
              <a:cs typeface="Roboto Light"/>
              <a:sym typeface="Roboto Light"/>
            </a:endParaRPr>
          </a:p>
        </p:txBody>
      </p:sp>
      <p:pic>
        <p:nvPicPr>
          <p:cNvPr id="19" name="Google Shape;184;p15">
            <a:extLst>
              <a:ext uri="{FF2B5EF4-FFF2-40B4-BE49-F238E27FC236}">
                <a16:creationId xmlns:a16="http://schemas.microsoft.com/office/drawing/2014/main" id="{BEC1A007-31B7-DDC4-78C5-D8EF0B18CECA}"/>
              </a:ext>
            </a:extLst>
          </p:cNvPr>
          <p:cNvPicPr preferRelativeResize="0"/>
          <p:nvPr/>
        </p:nvPicPr>
        <p:blipFill>
          <a:blip r:embed="rId4">
            <a:extLst>
              <a:ext uri="{28A0092B-C50C-407E-A947-70E740481C1C}">
                <a14:useLocalDpi xmlns:a14="http://schemas.microsoft.com/office/drawing/2010/main" val="0"/>
              </a:ext>
            </a:extLst>
          </a:blip>
          <a:srcRect l="16445" r="16445"/>
          <a:stretch/>
        </p:blipFill>
        <p:spPr>
          <a:xfrm>
            <a:off x="1420148" y="1513795"/>
            <a:ext cx="1720800" cy="1709200"/>
          </a:xfrm>
          <a:prstGeom prst="ellipse">
            <a:avLst/>
          </a:prstGeom>
          <a:noFill/>
          <a:ln>
            <a:noFill/>
          </a:ln>
        </p:spPr>
      </p:pic>
      <p:pic>
        <p:nvPicPr>
          <p:cNvPr id="20" name="Google Shape;185;p15">
            <a:extLst>
              <a:ext uri="{FF2B5EF4-FFF2-40B4-BE49-F238E27FC236}">
                <a16:creationId xmlns:a16="http://schemas.microsoft.com/office/drawing/2014/main" id="{CB74B3F3-C2AB-E646-8288-FCA3AC9FD20C}"/>
              </a:ext>
            </a:extLst>
          </p:cNvPr>
          <p:cNvPicPr preferRelativeResize="0"/>
          <p:nvPr/>
        </p:nvPicPr>
        <p:blipFill>
          <a:blip r:embed="rId5">
            <a:extLst>
              <a:ext uri="{28A0092B-C50C-407E-A947-70E740481C1C}">
                <a14:useLocalDpi xmlns:a14="http://schemas.microsoft.com/office/drawing/2010/main" val="0"/>
              </a:ext>
            </a:extLst>
          </a:blip>
          <a:srcRect l="10000" r="10000"/>
          <a:stretch/>
        </p:blipFill>
        <p:spPr>
          <a:xfrm>
            <a:off x="5543415" y="1583695"/>
            <a:ext cx="1720800" cy="1720800"/>
          </a:xfrm>
          <a:prstGeom prst="ellipse">
            <a:avLst/>
          </a:prstGeom>
          <a:noFill/>
          <a:ln>
            <a:noFill/>
          </a:ln>
        </p:spPr>
      </p:pic>
    </p:spTree>
    <p:extLst>
      <p:ext uri="{BB962C8B-B14F-4D97-AF65-F5344CB8AC3E}">
        <p14:creationId xmlns:p14="http://schemas.microsoft.com/office/powerpoint/2010/main" val="1610146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256253B1-18E7-A1CC-AEBD-DE0ABFBA8F75}"/>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A30490D8-A1EB-8B3C-1135-AF9E5204B731}"/>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C0E420BE-8A1A-0A9D-720E-9EBF764E7553}"/>
              </a:ext>
            </a:extLst>
          </p:cNvPr>
          <p:cNvSpPr/>
          <p:nvPr/>
        </p:nvSpPr>
        <p:spPr>
          <a:xfrm>
            <a:off x="500067" y="216965"/>
            <a:ext cx="7639600" cy="320554"/>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THE TEAM – Industry Experts</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40F74BBC-4CE6-2CCF-00D6-05339337A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3" name="Google Shape;190;p16">
            <a:extLst>
              <a:ext uri="{FF2B5EF4-FFF2-40B4-BE49-F238E27FC236}">
                <a16:creationId xmlns:a16="http://schemas.microsoft.com/office/drawing/2014/main" id="{E771F5F9-AEC8-40EE-83B3-2A7EDB68A68F}"/>
              </a:ext>
            </a:extLst>
          </p:cNvPr>
          <p:cNvSpPr/>
          <p:nvPr/>
        </p:nvSpPr>
        <p:spPr>
          <a:xfrm>
            <a:off x="330600" y="3273919"/>
            <a:ext cx="3333600" cy="3744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39395B"/>
              </a:buClr>
              <a:buSzTx/>
              <a:buFontTx/>
              <a:buNone/>
              <a:tabLst/>
              <a:defRPr/>
            </a:pPr>
            <a:r>
              <a:rPr kumimoji="0" lang="en-US" sz="2267" b="1" i="0" u="none" strike="noStrike" kern="1200" cap="none" spc="0" normalizeH="0" baseline="0" noProof="0" dirty="0">
                <a:ln>
                  <a:noFill/>
                </a:ln>
                <a:solidFill>
                  <a:prstClr val="black"/>
                </a:solidFill>
                <a:effectLst/>
                <a:uLnTx/>
                <a:uFillTx/>
                <a:latin typeface="Roboto"/>
                <a:ea typeface="Roboto"/>
                <a:cs typeface="Roboto"/>
                <a:sym typeface="Roboto"/>
              </a:rPr>
              <a:t>William Burns</a:t>
            </a:r>
            <a:endParaRPr kumimoji="0" sz="1200" b="1" i="0" u="none" strike="noStrike" kern="1200" cap="none" spc="0" normalizeH="0" baseline="0" noProof="0" dirty="0">
              <a:ln>
                <a:noFill/>
              </a:ln>
              <a:solidFill>
                <a:prstClr val="black"/>
              </a:solidFill>
              <a:effectLst/>
              <a:uLnTx/>
              <a:uFillTx/>
              <a:latin typeface="Roboto"/>
              <a:ea typeface="Roboto"/>
              <a:cs typeface="Roboto"/>
              <a:sym typeface="Roboto"/>
            </a:endParaRPr>
          </a:p>
        </p:txBody>
      </p:sp>
      <p:sp>
        <p:nvSpPr>
          <p:cNvPr id="4" name="Google Shape;191;p16">
            <a:extLst>
              <a:ext uri="{FF2B5EF4-FFF2-40B4-BE49-F238E27FC236}">
                <a16:creationId xmlns:a16="http://schemas.microsoft.com/office/drawing/2014/main" id="{3CF0305C-E091-5A18-C54E-1CFB6EEF5D36}"/>
              </a:ext>
            </a:extLst>
          </p:cNvPr>
          <p:cNvSpPr/>
          <p:nvPr/>
        </p:nvSpPr>
        <p:spPr>
          <a:xfrm>
            <a:off x="456400" y="3648311"/>
            <a:ext cx="3082000" cy="333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AU" sz="2400" b="1" i="0" u="none" strike="noStrike" kern="1200" cap="none" spc="0" normalizeH="0" baseline="0" noProof="0" dirty="0">
                <a:ln>
                  <a:noFill/>
                </a:ln>
                <a:solidFill>
                  <a:srgbClr val="00BF63"/>
                </a:solidFill>
                <a:effectLst/>
                <a:uLnTx/>
                <a:uFillTx/>
                <a:latin typeface="Roboto Light"/>
                <a:ea typeface="Roboto Light"/>
                <a:cs typeface="Roboto Light"/>
                <a:sym typeface="Roboto Light"/>
              </a:rPr>
              <a:t>CTO</a:t>
            </a:r>
            <a:endParaRPr kumimoji="0" sz="2400" b="1" i="0" u="none" strike="noStrike" kern="1200" cap="none" spc="0" normalizeH="0" baseline="0" noProof="0" dirty="0">
              <a:ln>
                <a:noFill/>
              </a:ln>
              <a:solidFill>
                <a:srgbClr val="00BF63"/>
              </a:solidFill>
              <a:effectLst/>
              <a:uLnTx/>
              <a:uFillTx/>
              <a:latin typeface="Roboto Light"/>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sz="2400" b="0" i="0" u="none" strike="noStrike" kern="1200" cap="none" spc="0" normalizeH="0" baseline="0" noProof="0" dirty="0">
              <a:ln>
                <a:noFill/>
              </a:ln>
              <a:solidFill>
                <a:srgbClr val="CCCCCC"/>
              </a:solidFill>
              <a:effectLst/>
              <a:uLnTx/>
              <a:uFillTx/>
              <a:latin typeface="Roboto Light"/>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67" b="0" i="0" u="none" strike="noStrike" kern="1200" cap="none" spc="0" normalizeH="0" baseline="0" noProof="0" dirty="0">
                <a:ln>
                  <a:noFill/>
                </a:ln>
                <a:solidFill>
                  <a:prstClr val="black"/>
                </a:solidFill>
                <a:effectLst/>
                <a:uLnTx/>
                <a:uFillTx/>
                <a:latin typeface="Roboto Light"/>
                <a:ea typeface="Roboto Light"/>
                <a:cs typeface="Roboto Light"/>
                <a:sym typeface="Roboto Light"/>
              </a:rPr>
              <a:t>Computer Science undergraduate at Griffith University, double majoring in Data Science and AI, and Algorithms and Computing. Alongside his studies, he runs </a:t>
            </a:r>
            <a:r>
              <a:rPr kumimoji="0" lang="en-AU" sz="1467" b="0" i="0" u="none" strike="noStrike" kern="1200" cap="none" spc="0" normalizeH="0" baseline="0" noProof="0" dirty="0" err="1">
                <a:ln>
                  <a:noFill/>
                </a:ln>
                <a:solidFill>
                  <a:prstClr val="black"/>
                </a:solidFill>
                <a:effectLst/>
                <a:uLnTx/>
                <a:uFillTx/>
                <a:latin typeface="Roboto Light"/>
                <a:ea typeface="Roboto Light"/>
                <a:cs typeface="Roboto Light"/>
                <a:sym typeface="Roboto Light"/>
              </a:rPr>
              <a:t>AutomateWise</a:t>
            </a:r>
            <a:r>
              <a:rPr kumimoji="0" lang="en-AU" sz="1467" b="0" i="0" u="none" strike="noStrike" kern="1200" cap="none" spc="0" normalizeH="0" baseline="0" noProof="0" dirty="0">
                <a:ln>
                  <a:noFill/>
                </a:ln>
                <a:solidFill>
                  <a:prstClr val="black"/>
                </a:solidFill>
                <a:effectLst/>
                <a:uLnTx/>
                <a:uFillTx/>
                <a:latin typeface="Roboto Light"/>
                <a:ea typeface="Roboto Light"/>
                <a:cs typeface="Roboto Light"/>
                <a:sym typeface="Roboto Light"/>
              </a:rPr>
              <a:t>, an AI Automation Agency where Will specialises in AI consulting &amp; developing AI-driven solutions for businesses.</a:t>
            </a:r>
            <a:endParaRPr kumimoji="0" sz="1467" b="0" i="0" u="none" strike="noStrike" kern="1200" cap="none" spc="0" normalizeH="0" baseline="0" noProof="0" dirty="0">
              <a:ln>
                <a:noFill/>
              </a:ln>
              <a:solidFill>
                <a:srgbClr val="CCCCCC"/>
              </a:solidFill>
              <a:effectLst/>
              <a:uLnTx/>
              <a:uFillTx/>
              <a:latin typeface="Roboto Light"/>
              <a:ea typeface="Roboto Light"/>
              <a:cs typeface="Roboto Light"/>
              <a:sym typeface="Roboto Light"/>
            </a:endParaRPr>
          </a:p>
        </p:txBody>
      </p:sp>
      <p:sp>
        <p:nvSpPr>
          <p:cNvPr id="7" name="Google Shape;195;p16">
            <a:extLst>
              <a:ext uri="{FF2B5EF4-FFF2-40B4-BE49-F238E27FC236}">
                <a16:creationId xmlns:a16="http://schemas.microsoft.com/office/drawing/2014/main" id="{4DBB4459-BA97-9E08-5D55-E05653C2D5AE}"/>
              </a:ext>
            </a:extLst>
          </p:cNvPr>
          <p:cNvSpPr/>
          <p:nvPr/>
        </p:nvSpPr>
        <p:spPr>
          <a:xfrm>
            <a:off x="3977400" y="3273919"/>
            <a:ext cx="3333600" cy="374400"/>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39395B"/>
              </a:buClr>
              <a:buSzTx/>
              <a:buFontTx/>
              <a:buNone/>
              <a:tabLst/>
              <a:defRPr/>
            </a:pPr>
            <a:r>
              <a:rPr kumimoji="0" lang="en-US" sz="2267" b="1" i="0" u="none" strike="noStrike" kern="1200" cap="none" spc="0" normalizeH="0" baseline="0" noProof="0" dirty="0">
                <a:ln>
                  <a:noFill/>
                </a:ln>
                <a:solidFill>
                  <a:prstClr val="black"/>
                </a:solidFill>
                <a:effectLst/>
                <a:uLnTx/>
                <a:uFillTx/>
                <a:latin typeface="Roboto"/>
                <a:ea typeface="Roboto"/>
                <a:cs typeface="Roboto"/>
                <a:sym typeface="Roboto"/>
              </a:rPr>
              <a:t>Brett Levy</a:t>
            </a:r>
            <a:endParaRPr kumimoji="0" sz="1200" b="1" i="0" u="none" strike="noStrike" kern="1200" cap="none" spc="0" normalizeH="0" baseline="0" noProof="0" dirty="0">
              <a:ln>
                <a:noFill/>
              </a:ln>
              <a:solidFill>
                <a:prstClr val="black"/>
              </a:solidFill>
              <a:effectLst/>
              <a:uLnTx/>
              <a:uFillTx/>
              <a:latin typeface="Roboto"/>
              <a:ea typeface="Roboto"/>
              <a:cs typeface="Roboto"/>
              <a:sym typeface="Roboto"/>
            </a:endParaRPr>
          </a:p>
        </p:txBody>
      </p:sp>
      <p:sp>
        <p:nvSpPr>
          <p:cNvPr id="18" name="Google Shape;196;p16">
            <a:extLst>
              <a:ext uri="{FF2B5EF4-FFF2-40B4-BE49-F238E27FC236}">
                <a16:creationId xmlns:a16="http://schemas.microsoft.com/office/drawing/2014/main" id="{5BF5C6F8-9082-FD28-C795-615A0B48D3D6}"/>
              </a:ext>
            </a:extLst>
          </p:cNvPr>
          <p:cNvSpPr/>
          <p:nvPr/>
        </p:nvSpPr>
        <p:spPr>
          <a:xfrm>
            <a:off x="4103200" y="3648311"/>
            <a:ext cx="3082000" cy="333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AU" sz="2400" b="1" i="0" u="none" strike="noStrike" kern="1200" cap="none" spc="0" normalizeH="0" baseline="0" noProof="0" dirty="0">
                <a:ln>
                  <a:noFill/>
                </a:ln>
                <a:solidFill>
                  <a:srgbClr val="00BF63"/>
                </a:solidFill>
                <a:effectLst/>
                <a:uLnTx/>
                <a:uFillTx/>
                <a:latin typeface="Roboto Light"/>
                <a:ea typeface="Roboto Light"/>
                <a:cs typeface="Roboto Light"/>
                <a:sym typeface="Roboto Light"/>
              </a:rPr>
              <a:t>CMO</a:t>
            </a:r>
            <a:endParaRPr kumimoji="0" sz="2400" b="1" i="0" u="none" strike="noStrike" kern="1200" cap="none" spc="0" normalizeH="0" baseline="0" noProof="0" dirty="0">
              <a:ln>
                <a:noFill/>
              </a:ln>
              <a:solidFill>
                <a:srgbClr val="00BF63"/>
              </a:solidFill>
              <a:effectLst/>
              <a:uLnTx/>
              <a:uFillTx/>
              <a:latin typeface="Roboto Light"/>
              <a:ea typeface="Roboto Light"/>
              <a:cs typeface="Roboto Light"/>
              <a:sym typeface="Roboto Light"/>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sz="2400" b="0" i="0" u="none" strike="noStrike" kern="1200" cap="none" spc="0" normalizeH="0" baseline="0" noProof="0" dirty="0">
              <a:ln>
                <a:noFill/>
              </a:ln>
              <a:solidFill>
                <a:srgbClr val="CCCCCC"/>
              </a:solidFill>
              <a:effectLst/>
              <a:uLnTx/>
              <a:uFillTx/>
              <a:latin typeface="Roboto Light"/>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67" b="0" i="0" u="none" strike="noStrike" kern="1200" cap="none" spc="0" normalizeH="0" baseline="0" noProof="0" dirty="0">
                <a:ln>
                  <a:noFill/>
                </a:ln>
                <a:solidFill>
                  <a:prstClr val="black"/>
                </a:solidFill>
                <a:effectLst/>
                <a:uLnTx/>
                <a:uFillTx/>
                <a:latin typeface="Roboto Light"/>
                <a:ea typeface="Roboto Light"/>
                <a:cs typeface="Roboto Light"/>
                <a:sym typeface="Roboto Light"/>
              </a:rPr>
              <a:t>Brett Levy is an experienced marketing and digital engagement specialist with over two decades in brand, tech, and media. Currently CMO at Red Oxygen and Head of Marketing at We Love Marketing, he blends strategic insight with creative execution across digital platforms.</a:t>
            </a:r>
            <a:endParaRPr kumimoji="0" sz="1467" b="0" i="0" u="none" strike="noStrike" kern="1200" cap="none" spc="0" normalizeH="0" baseline="0" noProof="0" dirty="0">
              <a:ln>
                <a:noFill/>
              </a:ln>
              <a:solidFill>
                <a:prstClr val="black"/>
              </a:solidFill>
              <a:effectLst/>
              <a:uLnTx/>
              <a:uFillTx/>
              <a:latin typeface="Roboto Light"/>
              <a:ea typeface="Roboto Light"/>
              <a:cs typeface="Roboto Light"/>
              <a:sym typeface="Roboto Light"/>
            </a:endParaRPr>
          </a:p>
        </p:txBody>
      </p:sp>
      <p:pic>
        <p:nvPicPr>
          <p:cNvPr id="26" name="Google Shape;184;p15">
            <a:extLst>
              <a:ext uri="{FF2B5EF4-FFF2-40B4-BE49-F238E27FC236}">
                <a16:creationId xmlns:a16="http://schemas.microsoft.com/office/drawing/2014/main" id="{F066D5C1-1CB1-7FFA-92DF-B0FBF051B849}"/>
              </a:ext>
            </a:extLst>
          </p:cNvPr>
          <p:cNvPicPr preferRelativeResize="0"/>
          <p:nvPr/>
        </p:nvPicPr>
        <p:blipFill>
          <a:blip r:embed="rId4">
            <a:extLst>
              <a:ext uri="{28A0092B-C50C-407E-A947-70E740481C1C}">
                <a14:useLocalDpi xmlns:a14="http://schemas.microsoft.com/office/drawing/2010/main" val="0"/>
              </a:ext>
            </a:extLst>
          </a:blip>
          <a:srcRect t="337" b="337"/>
          <a:stretch/>
        </p:blipFill>
        <p:spPr>
          <a:xfrm>
            <a:off x="1137000" y="1513795"/>
            <a:ext cx="1720800" cy="1709200"/>
          </a:xfrm>
          <a:prstGeom prst="ellipse">
            <a:avLst/>
          </a:prstGeom>
          <a:noFill/>
          <a:ln>
            <a:noFill/>
          </a:ln>
        </p:spPr>
      </p:pic>
      <p:pic>
        <p:nvPicPr>
          <p:cNvPr id="29" name="Google Shape;184;p15">
            <a:extLst>
              <a:ext uri="{FF2B5EF4-FFF2-40B4-BE49-F238E27FC236}">
                <a16:creationId xmlns:a16="http://schemas.microsoft.com/office/drawing/2014/main" id="{23E2AB8E-D304-8C7F-F3C7-86CA1A13C122}"/>
              </a:ext>
            </a:extLst>
          </p:cNvPr>
          <p:cNvPicPr preferRelativeResize="0"/>
          <p:nvPr/>
        </p:nvPicPr>
        <p:blipFill>
          <a:blip r:embed="rId5">
            <a:extLst>
              <a:ext uri="{28A0092B-C50C-407E-A947-70E740481C1C}">
                <a14:useLocalDpi xmlns:a14="http://schemas.microsoft.com/office/drawing/2010/main" val="0"/>
              </a:ext>
            </a:extLst>
          </a:blip>
          <a:srcRect t="727" b="727"/>
          <a:stretch/>
        </p:blipFill>
        <p:spPr>
          <a:xfrm>
            <a:off x="4783800" y="1513795"/>
            <a:ext cx="1720800" cy="1709200"/>
          </a:xfrm>
          <a:prstGeom prst="ellipse">
            <a:avLst/>
          </a:prstGeom>
          <a:noFill/>
          <a:ln>
            <a:noFill/>
          </a:ln>
        </p:spPr>
      </p:pic>
    </p:spTree>
    <p:extLst>
      <p:ext uri="{BB962C8B-B14F-4D97-AF65-F5344CB8AC3E}">
        <p14:creationId xmlns:p14="http://schemas.microsoft.com/office/powerpoint/2010/main" val="495378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9F1F32F2-8007-A125-9BA5-88C8CBC82C50}"/>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2E8892CA-CA7D-76BD-7687-34619C5CC4A2}"/>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50C20BB5-84C2-53B1-7DC7-70181B687ADA}"/>
              </a:ext>
            </a:extLst>
          </p:cNvPr>
          <p:cNvSpPr/>
          <p:nvPr/>
        </p:nvSpPr>
        <p:spPr>
          <a:xfrm>
            <a:off x="500067" y="216965"/>
            <a:ext cx="7639600" cy="234057"/>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OUR ASK</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D413B57C-6267-956C-49A9-E744C5EB9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22" name="Google Shape;43;p5">
            <a:extLst>
              <a:ext uri="{FF2B5EF4-FFF2-40B4-BE49-F238E27FC236}">
                <a16:creationId xmlns:a16="http://schemas.microsoft.com/office/drawing/2014/main" id="{3E7EF0EE-2D33-E327-87DC-BEDDEE3ED222}"/>
              </a:ext>
            </a:extLst>
          </p:cNvPr>
          <p:cNvSpPr/>
          <p:nvPr/>
        </p:nvSpPr>
        <p:spPr>
          <a:xfrm>
            <a:off x="4178971" y="4033472"/>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sp>
        <p:nvSpPr>
          <p:cNvPr id="6" name="Google Shape;207;p17">
            <a:extLst>
              <a:ext uri="{FF2B5EF4-FFF2-40B4-BE49-F238E27FC236}">
                <a16:creationId xmlns:a16="http://schemas.microsoft.com/office/drawing/2014/main" id="{15153B5E-B563-2020-7C4E-31AB790C5ADD}"/>
              </a:ext>
            </a:extLst>
          </p:cNvPr>
          <p:cNvSpPr/>
          <p:nvPr/>
        </p:nvSpPr>
        <p:spPr>
          <a:xfrm>
            <a:off x="637967" y="1322600"/>
            <a:ext cx="5846800" cy="1327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US" sz="2933"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Invest in Tax Guru AI's Vision</a:t>
            </a:r>
            <a:endParaRPr kumimoji="0" sz="24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3200" b="1" i="0" u="none" strike="noStrike" kern="1200" cap="none" spc="0" normalizeH="0" baseline="0" noProof="0" dirty="0">
              <a:ln>
                <a:noFill/>
              </a:ln>
              <a:solidFill>
                <a:prstClr val="black"/>
              </a:solidFill>
              <a:effectLst/>
              <a:uLnTx/>
              <a:uFillTx/>
              <a:latin typeface="Calibri" panose="020F0502020204030204"/>
              <a:ea typeface="Helvetica Neue"/>
              <a:cs typeface="Helvetica Neue"/>
              <a:sym typeface="Helvetica Neue"/>
            </a:endParaRPr>
          </a:p>
        </p:txBody>
      </p:sp>
      <p:pic>
        <p:nvPicPr>
          <p:cNvPr id="8" name="Google Shape;208;p17">
            <a:extLst>
              <a:ext uri="{FF2B5EF4-FFF2-40B4-BE49-F238E27FC236}">
                <a16:creationId xmlns:a16="http://schemas.microsoft.com/office/drawing/2014/main" id="{99012955-1AE2-A79A-E3FE-695D7410049B}"/>
              </a:ext>
            </a:extLst>
          </p:cNvPr>
          <p:cNvPicPr preferRelativeResize="0"/>
          <p:nvPr/>
        </p:nvPicPr>
        <p:blipFill>
          <a:blip r:embed="rId4">
            <a:alphaModFix/>
          </a:blip>
          <a:stretch>
            <a:fillRect/>
          </a:stretch>
        </p:blipFill>
        <p:spPr>
          <a:xfrm>
            <a:off x="8186352" y="1109635"/>
            <a:ext cx="3368100" cy="5748365"/>
          </a:xfrm>
          <a:prstGeom prst="rect">
            <a:avLst/>
          </a:prstGeom>
          <a:noFill/>
          <a:ln>
            <a:noFill/>
          </a:ln>
        </p:spPr>
      </p:pic>
      <p:pic>
        <p:nvPicPr>
          <p:cNvPr id="9" name="Google Shape;209;p17">
            <a:extLst>
              <a:ext uri="{FF2B5EF4-FFF2-40B4-BE49-F238E27FC236}">
                <a16:creationId xmlns:a16="http://schemas.microsoft.com/office/drawing/2014/main" id="{811FF95F-9203-7191-935A-0DAE6EE770C8}"/>
              </a:ext>
            </a:extLst>
          </p:cNvPr>
          <p:cNvPicPr preferRelativeResize="0"/>
          <p:nvPr/>
        </p:nvPicPr>
        <p:blipFill rotWithShape="1">
          <a:blip r:embed="rId4">
            <a:alphaModFix/>
          </a:blip>
          <a:srcRect b="22588"/>
          <a:stretch/>
        </p:blipFill>
        <p:spPr>
          <a:xfrm>
            <a:off x="6903127" y="2408133"/>
            <a:ext cx="3368100" cy="4449867"/>
          </a:xfrm>
          <a:prstGeom prst="rect">
            <a:avLst/>
          </a:prstGeom>
          <a:noFill/>
          <a:ln>
            <a:noFill/>
          </a:ln>
        </p:spPr>
      </p:pic>
      <p:sp>
        <p:nvSpPr>
          <p:cNvPr id="10" name="Google Shape;210;p17">
            <a:extLst>
              <a:ext uri="{FF2B5EF4-FFF2-40B4-BE49-F238E27FC236}">
                <a16:creationId xmlns:a16="http://schemas.microsoft.com/office/drawing/2014/main" id="{D6356D05-6779-8D61-F9C5-DA9BD8E8E420}"/>
              </a:ext>
            </a:extLst>
          </p:cNvPr>
          <p:cNvSpPr/>
          <p:nvPr/>
        </p:nvSpPr>
        <p:spPr>
          <a:xfrm>
            <a:off x="613959" y="1986200"/>
            <a:ext cx="5846800" cy="3020000"/>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Join us in transforming how tax advice is researched, delivered, and monetised.</a:t>
            </a:r>
          </a:p>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Invest in Tax Guru AI and be part of the next evolution in professional services — where AI turns hours of technical research into billable, client-ready advice in seconds.</a:t>
            </a:r>
          </a:p>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rPr>
              <a:t>Together, let’s empower accountants and advisors with the tools they need to scale, comply, and deliver more value than ever before.</a:t>
            </a:r>
            <a:endParaRPr kumimoji="0"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pic>
        <p:nvPicPr>
          <p:cNvPr id="12" name="Picture 11">
            <a:extLst>
              <a:ext uri="{FF2B5EF4-FFF2-40B4-BE49-F238E27FC236}">
                <a16:creationId xmlns:a16="http://schemas.microsoft.com/office/drawing/2014/main" id="{472CF3F0-24BD-3D53-9A63-29DA02549827}"/>
              </a:ext>
            </a:extLst>
          </p:cNvPr>
          <p:cNvPicPr>
            <a:picLocks noChangeAspect="1"/>
          </p:cNvPicPr>
          <p:nvPr/>
        </p:nvPicPr>
        <p:blipFill>
          <a:blip r:embed="rId5"/>
          <a:stretch>
            <a:fillRect/>
          </a:stretch>
        </p:blipFill>
        <p:spPr>
          <a:xfrm>
            <a:off x="7503470" y="3200400"/>
            <a:ext cx="2153335" cy="1421201"/>
          </a:xfrm>
          <a:prstGeom prst="rect">
            <a:avLst/>
          </a:prstGeom>
        </p:spPr>
      </p:pic>
      <p:pic>
        <p:nvPicPr>
          <p:cNvPr id="13" name="Picture 2">
            <a:extLst>
              <a:ext uri="{FF2B5EF4-FFF2-40B4-BE49-F238E27FC236}">
                <a16:creationId xmlns:a16="http://schemas.microsoft.com/office/drawing/2014/main" id="{B20D1606-625E-06BD-B490-B3B0FAFA3D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8693" y="4621601"/>
            <a:ext cx="1945336" cy="2918005"/>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211;p17">
            <a:extLst>
              <a:ext uri="{FF2B5EF4-FFF2-40B4-BE49-F238E27FC236}">
                <a16:creationId xmlns:a16="http://schemas.microsoft.com/office/drawing/2014/main" id="{9F306AC2-0BE1-FFA0-63B7-8294577E9A85}"/>
              </a:ext>
            </a:extLst>
          </p:cNvPr>
          <p:cNvSpPr/>
          <p:nvPr/>
        </p:nvSpPr>
        <p:spPr>
          <a:xfrm>
            <a:off x="637967" y="6190400"/>
            <a:ext cx="5846800" cy="667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Contact us: </a:t>
            </a:r>
            <a:r>
              <a:rPr kumimoji="0" lang="en-US" sz="2800" b="1" i="0" u="none" strike="noStrike" kern="1200" cap="none" spc="0" normalizeH="0" baseline="0" noProof="0" dirty="0">
                <a:ln>
                  <a:noFill/>
                </a:ln>
                <a:solidFill>
                  <a:srgbClr val="00BF63"/>
                </a:solidFill>
                <a:effectLst/>
                <a:uLnTx/>
                <a:uFillTx/>
                <a:latin typeface="Calibri" panose="020F0502020204030204"/>
                <a:ea typeface="Roboto"/>
                <a:cs typeface="Roboto"/>
                <a:sym typeface="Roboto"/>
                <a:hlinkClick r:id="rId7">
                  <a:extLst>
                    <a:ext uri="{A12FA001-AC4F-418D-AE19-62706E023703}">
                      <ahyp:hlinkClr xmlns:ahyp="http://schemas.microsoft.com/office/drawing/2018/hyperlinkcolor" val="tx"/>
                    </a:ext>
                  </a:extLst>
                </a:hlinkClick>
              </a:rPr>
              <a:t>connect@tax-guru.ai</a:t>
            </a:r>
            <a:endParaRPr kumimoji="0" lang="en-US" sz="2800" b="1" i="0" u="none" strike="noStrike" kern="1200" cap="none" spc="0" normalizeH="0" baseline="0" noProof="0" dirty="0">
              <a:ln>
                <a:noFill/>
              </a:ln>
              <a:solidFill>
                <a:srgbClr val="00BF63"/>
              </a:solidFill>
              <a:effectLst/>
              <a:uLnTx/>
              <a:uFillTx/>
              <a:latin typeface="Calibri" panose="020F0502020204030204"/>
              <a:ea typeface="Roboto"/>
              <a:cs typeface="Roboto"/>
              <a:sym typeface="Roboto"/>
            </a:endParaRPr>
          </a:p>
        </p:txBody>
      </p:sp>
      <p:sp>
        <p:nvSpPr>
          <p:cNvPr id="15" name="Google Shape;207;p17">
            <a:extLst>
              <a:ext uri="{FF2B5EF4-FFF2-40B4-BE49-F238E27FC236}">
                <a16:creationId xmlns:a16="http://schemas.microsoft.com/office/drawing/2014/main" id="{E4A0B5F4-109E-46F9-5AB9-02EC71004308}"/>
              </a:ext>
            </a:extLst>
          </p:cNvPr>
          <p:cNvSpPr/>
          <p:nvPr/>
        </p:nvSpPr>
        <p:spPr>
          <a:xfrm>
            <a:off x="825217" y="5159510"/>
            <a:ext cx="5846800" cy="1327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AU" sz="2933"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Minimum Investment $25k</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rPr>
              <a:t>Includes discounted foundation Tax Guru membership</a:t>
            </a:r>
            <a:endParaRPr kumimoji="0" sz="18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3200" b="1" i="0" u="none" strike="noStrike" kern="1200" cap="none" spc="0" normalizeH="0" baseline="0" noProof="0" dirty="0">
              <a:ln>
                <a:noFill/>
              </a:ln>
              <a:solidFill>
                <a:prstClr val="black"/>
              </a:solidFill>
              <a:effectLst/>
              <a:uLnTx/>
              <a:uFillTx/>
              <a:latin typeface="Calibri" panose="020F0502020204030204"/>
              <a:ea typeface="Helvetica Neue"/>
              <a:cs typeface="Helvetica Neue"/>
              <a:sym typeface="Helvetica Neue"/>
            </a:endParaRPr>
          </a:p>
        </p:txBody>
      </p:sp>
    </p:spTree>
    <p:extLst>
      <p:ext uri="{BB962C8B-B14F-4D97-AF65-F5344CB8AC3E}">
        <p14:creationId xmlns:p14="http://schemas.microsoft.com/office/powerpoint/2010/main" val="1880967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D314B-BF36-9ECD-3CDC-4428489CDE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29B3324-A823-FA78-4136-84EAEB11248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296" r="-152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a:extLst>
              <a:ext uri="{FF2B5EF4-FFF2-40B4-BE49-F238E27FC236}">
                <a16:creationId xmlns:a16="http://schemas.microsoft.com/office/drawing/2014/main" id="{9D924316-17EF-E612-6E2D-97E34A85AB28}"/>
              </a:ext>
            </a:extLst>
          </p:cNvPr>
          <p:cNvSpPr/>
          <p:nvPr/>
        </p:nvSpPr>
        <p:spPr>
          <a:xfrm>
            <a:off x="3571431" y="-2228473"/>
            <a:ext cx="9676348" cy="9663093"/>
          </a:xfrm>
          <a:custGeom>
            <a:avLst/>
            <a:gdLst/>
            <a:ahLst/>
            <a:cxnLst/>
            <a:rect l="l" t="t" r="r" b="b"/>
            <a:pathLst>
              <a:path w="14514522" h="14494639">
                <a:moveTo>
                  <a:pt x="0" y="0"/>
                </a:moveTo>
                <a:lnTo>
                  <a:pt x="14514522" y="0"/>
                </a:lnTo>
                <a:lnTo>
                  <a:pt x="14514522" y="14494639"/>
                </a:lnTo>
                <a:lnTo>
                  <a:pt x="0" y="144946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a:extLst>
              <a:ext uri="{FF2B5EF4-FFF2-40B4-BE49-F238E27FC236}">
                <a16:creationId xmlns:a16="http://schemas.microsoft.com/office/drawing/2014/main" id="{10F19784-9523-F9A8-717A-9137DAF880C9}"/>
              </a:ext>
            </a:extLst>
          </p:cNvPr>
          <p:cNvSpPr/>
          <p:nvPr/>
        </p:nvSpPr>
        <p:spPr>
          <a:xfrm>
            <a:off x="4399939" y="2568145"/>
            <a:ext cx="3222812" cy="1721711"/>
          </a:xfrm>
          <a:custGeom>
            <a:avLst/>
            <a:gdLst/>
            <a:ahLst/>
            <a:cxnLst/>
            <a:rect l="l" t="t" r="r" b="b"/>
            <a:pathLst>
              <a:path w="4834218" h="2582566">
                <a:moveTo>
                  <a:pt x="0" y="0"/>
                </a:moveTo>
                <a:lnTo>
                  <a:pt x="4834218" y="0"/>
                </a:lnTo>
                <a:lnTo>
                  <a:pt x="4834218" y="2582566"/>
                </a:lnTo>
                <a:lnTo>
                  <a:pt x="0" y="25825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a:extLst>
              <a:ext uri="{FF2B5EF4-FFF2-40B4-BE49-F238E27FC236}">
                <a16:creationId xmlns:a16="http://schemas.microsoft.com/office/drawing/2014/main" id="{1DD4052F-F83F-3FCA-A4D8-FA4B8CED5474}"/>
              </a:ext>
            </a:extLst>
          </p:cNvPr>
          <p:cNvSpPr/>
          <p:nvPr/>
        </p:nvSpPr>
        <p:spPr>
          <a:xfrm>
            <a:off x="6882281" y="2408148"/>
            <a:ext cx="9676348" cy="9663093"/>
          </a:xfrm>
          <a:custGeom>
            <a:avLst/>
            <a:gdLst/>
            <a:ahLst/>
            <a:cxnLst/>
            <a:rect l="l" t="t" r="r" b="b"/>
            <a:pathLst>
              <a:path w="14514522" h="14494639">
                <a:moveTo>
                  <a:pt x="0" y="0"/>
                </a:moveTo>
                <a:lnTo>
                  <a:pt x="14514522" y="0"/>
                </a:lnTo>
                <a:lnTo>
                  <a:pt x="14514522" y="14494639"/>
                </a:lnTo>
                <a:lnTo>
                  <a:pt x="0" y="144946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a:extLst>
              <a:ext uri="{FF2B5EF4-FFF2-40B4-BE49-F238E27FC236}">
                <a16:creationId xmlns:a16="http://schemas.microsoft.com/office/drawing/2014/main" id="{F0827BA2-AE08-17EF-1C8F-F79F3FE29420}"/>
              </a:ext>
            </a:extLst>
          </p:cNvPr>
          <p:cNvSpPr/>
          <p:nvPr/>
        </p:nvSpPr>
        <p:spPr>
          <a:xfrm rot="-10800000">
            <a:off x="6125784" y="810532"/>
            <a:ext cx="3467266" cy="4066090"/>
          </a:xfrm>
          <a:custGeom>
            <a:avLst/>
            <a:gdLst/>
            <a:ahLst/>
            <a:cxnLst/>
            <a:rect l="l" t="t" r="r" b="b"/>
            <a:pathLst>
              <a:path w="5200899" h="6099135">
                <a:moveTo>
                  <a:pt x="0" y="0"/>
                </a:moveTo>
                <a:lnTo>
                  <a:pt x="5200899" y="0"/>
                </a:lnTo>
                <a:lnTo>
                  <a:pt x="5200899" y="6099135"/>
                </a:lnTo>
                <a:lnTo>
                  <a:pt x="0" y="6099135"/>
                </a:lnTo>
                <a:lnTo>
                  <a:pt x="0" y="0"/>
                </a:lnTo>
                <a:close/>
              </a:path>
            </a:pathLst>
          </a:custGeom>
          <a:blipFill>
            <a:blip r:embed="rId6">
              <a:alphaModFix amt="10999"/>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7">
            <a:extLst>
              <a:ext uri="{FF2B5EF4-FFF2-40B4-BE49-F238E27FC236}">
                <a16:creationId xmlns:a16="http://schemas.microsoft.com/office/drawing/2014/main" id="{B7FD3507-B78A-D0A7-FCD5-DE55B63F2505}"/>
              </a:ext>
            </a:extLst>
          </p:cNvPr>
          <p:cNvGrpSpPr/>
          <p:nvPr/>
        </p:nvGrpSpPr>
        <p:grpSpPr>
          <a:xfrm>
            <a:off x="7622752" y="948171"/>
            <a:ext cx="5909829" cy="5909829"/>
            <a:chOff x="0" y="0"/>
            <a:chExt cx="812800" cy="812800"/>
          </a:xfrm>
        </p:grpSpPr>
        <p:sp>
          <p:nvSpPr>
            <p:cNvPr id="8" name="Freeform 8">
              <a:extLst>
                <a:ext uri="{FF2B5EF4-FFF2-40B4-BE49-F238E27FC236}">
                  <a16:creationId xmlns:a16="http://schemas.microsoft.com/office/drawing/2014/main" id="{FB8FA622-82C9-BCF1-60DA-DA7047DCE8A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8"/>
              <a:stretch>
                <a:fillRect t="-12500" b="-125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reeform 9">
            <a:extLst>
              <a:ext uri="{FF2B5EF4-FFF2-40B4-BE49-F238E27FC236}">
                <a16:creationId xmlns:a16="http://schemas.microsoft.com/office/drawing/2014/main" id="{69BBF7A2-147C-6F63-95AF-F7810407DFC5}"/>
              </a:ext>
            </a:extLst>
          </p:cNvPr>
          <p:cNvSpPr/>
          <p:nvPr/>
        </p:nvSpPr>
        <p:spPr>
          <a:xfrm>
            <a:off x="-2363742" y="-1640047"/>
            <a:ext cx="6535751" cy="9217085"/>
          </a:xfrm>
          <a:custGeom>
            <a:avLst/>
            <a:gdLst/>
            <a:ahLst/>
            <a:cxnLst/>
            <a:rect l="l" t="t" r="r" b="b"/>
            <a:pathLst>
              <a:path w="9803627" h="13825627">
                <a:moveTo>
                  <a:pt x="0" y="0"/>
                </a:moveTo>
                <a:lnTo>
                  <a:pt x="9803626" y="0"/>
                </a:lnTo>
                <a:lnTo>
                  <a:pt x="9803626" y="13825628"/>
                </a:lnTo>
                <a:lnTo>
                  <a:pt x="0" y="138256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2">
            <a:extLst>
              <a:ext uri="{FF2B5EF4-FFF2-40B4-BE49-F238E27FC236}">
                <a16:creationId xmlns:a16="http://schemas.microsoft.com/office/drawing/2014/main" id="{87900E62-6D0A-8AA3-8A1F-C99E2E202F6C}"/>
              </a:ext>
            </a:extLst>
          </p:cNvPr>
          <p:cNvSpPr txBox="1"/>
          <p:nvPr/>
        </p:nvSpPr>
        <p:spPr>
          <a:xfrm>
            <a:off x="2340037" y="5238027"/>
            <a:ext cx="5403403" cy="1010661"/>
          </a:xfrm>
          <a:prstGeom prst="rect">
            <a:avLst/>
          </a:prstGeom>
        </p:spPr>
        <p:txBody>
          <a:bodyPr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Montserrat Bold"/>
              </a:rPr>
              <a:t>HARD COPY</a:t>
            </a:r>
          </a:p>
          <a:p>
            <a:pPr marL="0" marR="0" lvl="0" indent="0" algn="ctr" defTabSz="914400" rtl="0" eaLnBrk="1" fontAlgn="auto" latinLnBrk="0" hangingPunct="1">
              <a:lnSpc>
                <a:spcPts val="392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Montserrat Bold"/>
              </a:rPr>
              <a:t>SERVICE</a:t>
            </a:r>
          </a:p>
        </p:txBody>
      </p:sp>
    </p:spTree>
    <p:extLst>
      <p:ext uri="{BB962C8B-B14F-4D97-AF65-F5344CB8AC3E}">
        <p14:creationId xmlns:p14="http://schemas.microsoft.com/office/powerpoint/2010/main" val="3206108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C68179F1-DB9C-116F-D2B4-A392FBBF2A35}"/>
            </a:ext>
          </a:extLst>
        </p:cNvPr>
        <p:cNvGrpSpPr/>
        <p:nvPr/>
      </p:nvGrpSpPr>
      <p:grpSpPr>
        <a:xfrm>
          <a:off x="0" y="0"/>
          <a:ext cx="0" cy="0"/>
          <a:chOff x="0" y="0"/>
          <a:chExt cx="0" cy="0"/>
        </a:xfrm>
      </p:grpSpPr>
      <p:sp>
        <p:nvSpPr>
          <p:cNvPr id="27" name="Google Shape;27;p4">
            <a:extLst>
              <a:ext uri="{FF2B5EF4-FFF2-40B4-BE49-F238E27FC236}">
                <a16:creationId xmlns:a16="http://schemas.microsoft.com/office/drawing/2014/main" id="{077748A1-AD86-7AF5-CE93-F237F91604C0}"/>
              </a:ext>
            </a:extLst>
          </p:cNvPr>
          <p:cNvSpPr/>
          <p:nvPr/>
        </p:nvSpPr>
        <p:spPr>
          <a:xfrm>
            <a:off x="-14800" y="-6033"/>
            <a:ext cx="12221600" cy="129683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4">
            <a:extLst>
              <a:ext uri="{FF2B5EF4-FFF2-40B4-BE49-F238E27FC236}">
                <a16:creationId xmlns:a16="http://schemas.microsoft.com/office/drawing/2014/main" id="{A6B37609-0DD1-A33C-E1E3-B4DE2D8F5306}"/>
              </a:ext>
            </a:extLst>
          </p:cNvPr>
          <p:cNvSpPr/>
          <p:nvPr/>
        </p:nvSpPr>
        <p:spPr>
          <a:xfrm>
            <a:off x="500067" y="216965"/>
            <a:ext cx="7639600" cy="234057"/>
          </a:xfrm>
          <a:custGeom>
            <a:avLst/>
            <a:gdLst/>
            <a:ahLst/>
            <a:cxnLst/>
            <a:rect l="l" t="t" r="r" b="b"/>
            <a:pathLst>
              <a:path w="120000" h="120000" extrusionOk="0">
                <a:moveTo>
                  <a:pt x="0" y="0"/>
                </a:moveTo>
                <a:lnTo>
                  <a:pt x="119994" y="0"/>
                </a:lnTo>
                <a:lnTo>
                  <a:pt x="119994" y="120000"/>
                </a:lnTo>
                <a:lnTo>
                  <a:pt x="0" y="120000"/>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rPr>
              <a:t>USE OF FUNDS</a:t>
            </a:r>
            <a:endParaRPr kumimoji="0" sz="3600" b="1" i="0" u="none" strike="noStrike" kern="1200" cap="none" spc="0" normalizeH="0" baseline="0" noProof="0" dirty="0">
              <a:ln>
                <a:noFill/>
              </a:ln>
              <a:solidFill>
                <a:prstClr val="white"/>
              </a:solidFill>
              <a:effectLst/>
              <a:uLnTx/>
              <a:uFillTx/>
              <a:latin typeface="Calibri" panose="020F0502020204030204"/>
              <a:ea typeface="Helvetica Neue"/>
              <a:cs typeface="Helvetica Neue"/>
              <a:sym typeface="Helvetica Neue"/>
            </a:endParaRPr>
          </a:p>
        </p:txBody>
      </p:sp>
      <p:pic>
        <p:nvPicPr>
          <p:cNvPr id="2" name="Picture 1" descr="A green and white logo&#10;&#10;AI-generated content may be incorrect.">
            <a:extLst>
              <a:ext uri="{FF2B5EF4-FFF2-40B4-BE49-F238E27FC236}">
                <a16:creationId xmlns:a16="http://schemas.microsoft.com/office/drawing/2014/main" id="{5DC9A6E6-FBB6-A7D6-6324-289430ACA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52" y="184398"/>
            <a:ext cx="3721948" cy="797066"/>
          </a:xfrm>
          <a:prstGeom prst="rect">
            <a:avLst/>
          </a:prstGeom>
        </p:spPr>
      </p:pic>
      <p:sp>
        <p:nvSpPr>
          <p:cNvPr id="22" name="Google Shape;43;p5">
            <a:extLst>
              <a:ext uri="{FF2B5EF4-FFF2-40B4-BE49-F238E27FC236}">
                <a16:creationId xmlns:a16="http://schemas.microsoft.com/office/drawing/2014/main" id="{DE5928F5-78E8-4B34-9D64-8123D65D8B40}"/>
              </a:ext>
            </a:extLst>
          </p:cNvPr>
          <p:cNvSpPr/>
          <p:nvPr/>
        </p:nvSpPr>
        <p:spPr>
          <a:xfrm>
            <a:off x="4178971" y="3808767"/>
            <a:ext cx="2339821" cy="1422348"/>
          </a:xfrm>
          <a:custGeom>
            <a:avLst/>
            <a:gdLst/>
            <a:ahLst/>
            <a:cxnLst/>
            <a:rect l="l" t="t" r="r" b="b"/>
            <a:pathLst>
              <a:path w="120000" h="120000" extrusionOk="0">
                <a:moveTo>
                  <a:pt x="0" y="0"/>
                </a:moveTo>
                <a:lnTo>
                  <a:pt x="120000" y="0"/>
                </a:lnTo>
                <a:lnTo>
                  <a:pt x="120000" y="119994"/>
                </a:lnTo>
                <a:lnTo>
                  <a:pt x="0" y="119994"/>
                </a:lnTo>
                <a:close/>
              </a:path>
            </a:pathLst>
          </a:cu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Roboto"/>
              <a:cs typeface="Roboto"/>
              <a:sym typeface="Roboto"/>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1" u="none" strike="noStrike" kern="1200" cap="none" spc="0" normalizeH="0" baseline="0" noProof="0" dirty="0">
              <a:ln>
                <a:noFill/>
              </a:ln>
              <a:solidFill>
                <a:prstClr val="black"/>
              </a:solidFill>
              <a:effectLst/>
              <a:uLnTx/>
              <a:uFillTx/>
              <a:latin typeface="Calibri" panose="020F0502020204030204"/>
              <a:ea typeface="Roboto Light"/>
              <a:cs typeface="Roboto Light"/>
              <a:sym typeface="Roboto Light"/>
            </a:endParaRPr>
          </a:p>
        </p:txBody>
      </p:sp>
      <p:cxnSp>
        <p:nvCxnSpPr>
          <p:cNvPr id="3" name="Google Shape;1290;p76">
            <a:extLst>
              <a:ext uri="{FF2B5EF4-FFF2-40B4-BE49-F238E27FC236}">
                <a16:creationId xmlns:a16="http://schemas.microsoft.com/office/drawing/2014/main" id="{F811E60E-0D00-0B0F-74B8-7F388B9CFA1A}"/>
              </a:ext>
            </a:extLst>
          </p:cNvPr>
          <p:cNvCxnSpPr/>
          <p:nvPr/>
        </p:nvCxnSpPr>
        <p:spPr>
          <a:xfrm>
            <a:off x="5988333" y="2784928"/>
            <a:ext cx="0" cy="840800"/>
          </a:xfrm>
          <a:prstGeom prst="straightConnector1">
            <a:avLst/>
          </a:prstGeom>
          <a:noFill/>
          <a:ln w="38100" cap="flat" cmpd="sng">
            <a:solidFill>
              <a:srgbClr val="00BF63"/>
            </a:solidFill>
            <a:prstDash val="solid"/>
            <a:miter lim="800000"/>
            <a:headEnd type="none" w="sm" len="sm"/>
            <a:tailEnd type="triangle" w="med" len="med"/>
          </a:ln>
        </p:spPr>
      </p:cxnSp>
      <p:sp>
        <p:nvSpPr>
          <p:cNvPr id="4" name="Google Shape;1291;p76">
            <a:extLst>
              <a:ext uri="{FF2B5EF4-FFF2-40B4-BE49-F238E27FC236}">
                <a16:creationId xmlns:a16="http://schemas.microsoft.com/office/drawing/2014/main" id="{8AB0A0EE-283D-51F1-F3C6-669B69D63EC6}"/>
              </a:ext>
            </a:extLst>
          </p:cNvPr>
          <p:cNvSpPr/>
          <p:nvPr/>
        </p:nvSpPr>
        <p:spPr>
          <a:xfrm>
            <a:off x="5256731" y="1513795"/>
            <a:ext cx="1463200" cy="1463200"/>
          </a:xfrm>
          <a:prstGeom prst="ellipse">
            <a:avLst/>
          </a:prstGeom>
          <a:solidFill>
            <a:srgbClr val="00BF63"/>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FEFFFF"/>
              </a:buClr>
              <a:buSzPts val="1400"/>
              <a:buFontTx/>
              <a:buNone/>
              <a:tabLst/>
              <a:defRPr/>
            </a:pPr>
            <a:r>
              <a:rPr kumimoji="0" lang="en" sz="2000" b="1" i="0" u="none" strike="noStrike" kern="0" cap="none" spc="0" normalizeH="0" baseline="0" noProof="0" dirty="0">
                <a:ln>
                  <a:noFill/>
                </a:ln>
                <a:solidFill>
                  <a:prstClr val="black"/>
                </a:solidFill>
                <a:effectLst/>
                <a:uLnTx/>
                <a:uFillTx/>
                <a:latin typeface="Calibri" panose="020F0502020204030204"/>
                <a:ea typeface="Poppins"/>
                <a:cs typeface="Poppins"/>
                <a:sym typeface="Poppins"/>
              </a:rPr>
              <a:t>$750k</a:t>
            </a:r>
            <a:endParaRPr kumimoji="0" sz="2000" b="1" i="0" u="none" strike="noStrike" kern="0" cap="none" spc="0" normalizeH="0" baseline="0" noProof="0" dirty="0">
              <a:ln>
                <a:noFill/>
              </a:ln>
              <a:solidFill>
                <a:prstClr val="black"/>
              </a:solidFill>
              <a:effectLst/>
              <a:uLnTx/>
              <a:uFillTx/>
              <a:latin typeface="Calibri" panose="020F0502020204030204"/>
              <a:ea typeface="Poppins"/>
              <a:cs typeface="Poppins"/>
              <a:sym typeface="Poppins"/>
            </a:endParaRPr>
          </a:p>
          <a:p>
            <a:pPr marL="0" marR="0" lvl="0" indent="0" algn="ctr" defTabSz="1219170" rtl="0" eaLnBrk="1" fontAlgn="auto" latinLnBrk="0" hangingPunct="1">
              <a:lnSpc>
                <a:spcPct val="100000"/>
              </a:lnSpc>
              <a:spcBef>
                <a:spcPts val="0"/>
              </a:spcBef>
              <a:spcAft>
                <a:spcPts val="0"/>
              </a:spcAft>
              <a:buClr>
                <a:srgbClr val="FEFFFF"/>
              </a:buClr>
              <a:buSzPts val="1400"/>
              <a:buFontTx/>
              <a:buNone/>
              <a:tabLst/>
              <a:defRPr/>
            </a:pPr>
            <a:r>
              <a:rPr kumimoji="0" lang="en" sz="2000" b="1" i="0" u="none" strike="noStrike" kern="0" cap="none" spc="0" normalizeH="0" baseline="0" noProof="0" dirty="0">
                <a:ln>
                  <a:noFill/>
                </a:ln>
                <a:solidFill>
                  <a:prstClr val="black"/>
                </a:solidFill>
                <a:effectLst/>
                <a:uLnTx/>
                <a:uFillTx/>
                <a:latin typeface="Calibri" panose="020F0502020204030204"/>
                <a:ea typeface="Poppins"/>
                <a:cs typeface="Poppins"/>
                <a:sym typeface="Poppins"/>
              </a:rPr>
              <a:t>AUD</a:t>
            </a:r>
            <a:endParaRPr kumimoji="0" sz="2000" b="1" i="0" u="none" strike="noStrike" kern="0" cap="none" spc="0" normalizeH="0" baseline="0" noProof="0" dirty="0">
              <a:ln>
                <a:noFill/>
              </a:ln>
              <a:solidFill>
                <a:prstClr val="black"/>
              </a:solidFill>
              <a:effectLst/>
              <a:uLnTx/>
              <a:uFillTx/>
              <a:latin typeface="Calibri" panose="020F0502020204030204"/>
              <a:ea typeface="Poppins"/>
              <a:cs typeface="Poppins"/>
              <a:sym typeface="Poppins"/>
            </a:endParaRPr>
          </a:p>
        </p:txBody>
      </p:sp>
      <p:sp>
        <p:nvSpPr>
          <p:cNvPr id="5" name="Google Shape;1292;p76">
            <a:extLst>
              <a:ext uri="{FF2B5EF4-FFF2-40B4-BE49-F238E27FC236}">
                <a16:creationId xmlns:a16="http://schemas.microsoft.com/office/drawing/2014/main" id="{5DE22420-3DAE-252F-ACD6-868C994D7366}"/>
              </a:ext>
            </a:extLst>
          </p:cNvPr>
          <p:cNvSpPr/>
          <p:nvPr/>
        </p:nvSpPr>
        <p:spPr>
          <a:xfrm>
            <a:off x="5398945" y="3616623"/>
            <a:ext cx="1178000" cy="1178000"/>
          </a:xfrm>
          <a:prstGeom prst="ellipse">
            <a:avLst/>
          </a:prstGeom>
          <a:solidFill>
            <a:srgbClr val="8CBDB9"/>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222222"/>
              </a:buClr>
              <a:buSzPts val="1400"/>
              <a:buFontTx/>
              <a:buNone/>
              <a:tabLst/>
              <a:defRPr/>
            </a:pPr>
            <a:r>
              <a:rPr kumimoji="0" lang="en" sz="1600" b="1"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$75k</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Poppins"/>
              <a:cs typeface="Calibri" panose="020F0502020204030204" pitchFamily="34" charset="0"/>
              <a:sym typeface="Poppins"/>
            </a:endParaRPr>
          </a:p>
        </p:txBody>
      </p:sp>
      <p:sp>
        <p:nvSpPr>
          <p:cNvPr id="7" name="Google Shape;1294;p76">
            <a:extLst>
              <a:ext uri="{FF2B5EF4-FFF2-40B4-BE49-F238E27FC236}">
                <a16:creationId xmlns:a16="http://schemas.microsoft.com/office/drawing/2014/main" id="{6E9AA9EF-F24B-6D87-6CCD-33ACBD6AF7C2}"/>
              </a:ext>
            </a:extLst>
          </p:cNvPr>
          <p:cNvSpPr/>
          <p:nvPr/>
        </p:nvSpPr>
        <p:spPr>
          <a:xfrm>
            <a:off x="1310641" y="3616628"/>
            <a:ext cx="1239200" cy="1178000"/>
          </a:xfrm>
          <a:prstGeom prst="ellipse">
            <a:avLst/>
          </a:prstGeom>
          <a:solidFill>
            <a:srgbClr val="8CBDB9"/>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222222"/>
              </a:buClr>
              <a:buSzPts val="1400"/>
              <a:buFontTx/>
              <a:buNone/>
              <a:tabLst/>
              <a:defRPr/>
            </a:pPr>
            <a:r>
              <a:rPr kumimoji="0" lang="en" sz="1600" b="1"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$275k</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Poppins"/>
              <a:cs typeface="Calibri" panose="020F0502020204030204" pitchFamily="34" charset="0"/>
              <a:sym typeface="Poppins"/>
            </a:endParaRPr>
          </a:p>
        </p:txBody>
      </p:sp>
      <p:cxnSp>
        <p:nvCxnSpPr>
          <p:cNvPr id="12" name="Google Shape;1296;p76">
            <a:extLst>
              <a:ext uri="{FF2B5EF4-FFF2-40B4-BE49-F238E27FC236}">
                <a16:creationId xmlns:a16="http://schemas.microsoft.com/office/drawing/2014/main" id="{F7E41E05-46BF-1BF6-168A-F3F97AF289B6}"/>
              </a:ext>
            </a:extLst>
          </p:cNvPr>
          <p:cNvCxnSpPr>
            <a:stCxn id="4" idx="4"/>
            <a:endCxn id="7" idx="0"/>
          </p:cNvCxnSpPr>
          <p:nvPr/>
        </p:nvCxnSpPr>
        <p:spPr>
          <a:xfrm flipH="1">
            <a:off x="1930331" y="2976995"/>
            <a:ext cx="4058000" cy="639600"/>
          </a:xfrm>
          <a:prstGeom prst="straightConnector1">
            <a:avLst/>
          </a:prstGeom>
          <a:noFill/>
          <a:ln w="38100" cap="flat" cmpd="sng">
            <a:solidFill>
              <a:srgbClr val="00BF63"/>
            </a:solidFill>
            <a:prstDash val="solid"/>
            <a:miter lim="800000"/>
            <a:headEnd type="none" w="sm" len="sm"/>
            <a:tailEnd type="triangle" w="med" len="med"/>
          </a:ln>
        </p:spPr>
      </p:cxnSp>
      <p:sp>
        <p:nvSpPr>
          <p:cNvPr id="13" name="Google Shape;1299;p76">
            <a:extLst>
              <a:ext uri="{FF2B5EF4-FFF2-40B4-BE49-F238E27FC236}">
                <a16:creationId xmlns:a16="http://schemas.microsoft.com/office/drawing/2014/main" id="{E0831EEF-3D59-5E05-275E-010448B593D4}"/>
              </a:ext>
            </a:extLst>
          </p:cNvPr>
          <p:cNvSpPr txBox="1"/>
          <p:nvPr/>
        </p:nvSpPr>
        <p:spPr>
          <a:xfrm>
            <a:off x="1280041" y="4829451"/>
            <a:ext cx="1310470" cy="369291"/>
          </a:xfrm>
          <a:prstGeom prst="rect">
            <a:avLst/>
          </a:prstGeom>
          <a:noFill/>
          <a:ln>
            <a:noFill/>
          </a:ln>
        </p:spPr>
        <p:txBody>
          <a:bodyPr spcFirstLastPara="1" wrap="square" lIns="91433" tIns="45700" rIns="91433" bIns="45700" anchor="t" anchorCtr="0">
            <a:spAutoFit/>
          </a:bodyPr>
          <a:lstStyle/>
          <a:p>
            <a:pPr marL="0" marR="0" lvl="0" indent="0" algn="ctr" defTabSz="1219170" rtl="0" eaLnBrk="1" fontAlgn="auto" latinLnBrk="0" hangingPunct="1">
              <a:lnSpc>
                <a:spcPct val="100000"/>
              </a:lnSpc>
              <a:spcBef>
                <a:spcPts val="0"/>
              </a:spcBef>
              <a:spcAft>
                <a:spcPts val="0"/>
              </a:spcAft>
              <a:buClr>
                <a:srgbClr val="222222"/>
              </a:buClr>
              <a:buSzPts val="1100"/>
              <a:buFontTx/>
              <a:buNone/>
              <a:tabLst/>
              <a:defRPr/>
            </a:pPr>
            <a:r>
              <a:rPr kumimoji="0" lang="en" sz="1800" b="1" i="0" u="none" strike="noStrike" kern="0" cap="none" spc="0" normalizeH="0" baseline="0" noProof="0" dirty="0">
                <a:ln>
                  <a:noFill/>
                </a:ln>
                <a:solidFill>
                  <a:srgbClr val="222222"/>
                </a:solidFill>
                <a:effectLst/>
                <a:uLnTx/>
                <a:uFillTx/>
                <a:latin typeface="Calibri" panose="020F0502020204030204" pitchFamily="34" charset="0"/>
                <a:ea typeface="Poppins Medium"/>
                <a:cs typeface="Calibri" panose="020F0502020204030204" pitchFamily="34" charset="0"/>
                <a:sym typeface="Poppins Medium"/>
              </a:rPr>
              <a:t>People</a:t>
            </a:r>
            <a:endParaRPr kumimoji="0" sz="1800" b="1" i="0" u="none" strike="noStrike" kern="0" cap="none" spc="0" normalizeH="0" baseline="0" noProof="0" dirty="0">
              <a:ln>
                <a:noFill/>
              </a:ln>
              <a:solidFill>
                <a:srgbClr val="000000"/>
              </a:solidFill>
              <a:effectLst/>
              <a:uLnTx/>
              <a:uFillTx/>
              <a:latin typeface="Calibri" panose="020F0502020204030204" pitchFamily="34" charset="0"/>
              <a:ea typeface="Poppins"/>
              <a:cs typeface="Calibri" panose="020F0502020204030204" pitchFamily="34" charset="0"/>
              <a:sym typeface="Poppins"/>
            </a:endParaRPr>
          </a:p>
        </p:txBody>
      </p:sp>
      <p:sp>
        <p:nvSpPr>
          <p:cNvPr id="14" name="Google Shape;1300;p76">
            <a:extLst>
              <a:ext uri="{FF2B5EF4-FFF2-40B4-BE49-F238E27FC236}">
                <a16:creationId xmlns:a16="http://schemas.microsoft.com/office/drawing/2014/main" id="{D59BD12D-3A4C-B02A-08F4-2580182BA311}"/>
              </a:ext>
            </a:extLst>
          </p:cNvPr>
          <p:cNvSpPr txBox="1"/>
          <p:nvPr/>
        </p:nvSpPr>
        <p:spPr>
          <a:xfrm>
            <a:off x="1047241" y="5292081"/>
            <a:ext cx="1766000" cy="1323399"/>
          </a:xfrm>
          <a:prstGeom prst="rect">
            <a:avLst/>
          </a:prstGeom>
          <a:noFill/>
          <a:ln>
            <a:noFill/>
          </a:ln>
        </p:spPr>
        <p:txBody>
          <a:bodyPr spcFirstLastPara="1" wrap="square" lIns="91433" tIns="45700" rIns="91433" bIns="45700" anchor="t" anchorCtr="0">
            <a:spAutoFit/>
          </a:bodyPr>
          <a:lstStyle/>
          <a:p>
            <a:pPr marL="0" marR="0" lvl="0" indent="0" algn="ctr" defTabSz="1219170" rtl="0" eaLnBrk="1" fontAlgn="auto" latinLnBrk="0" hangingPunct="1">
              <a:lnSpc>
                <a:spcPct val="100000"/>
              </a:lnSpc>
              <a:spcBef>
                <a:spcPts val="0"/>
              </a:spcBef>
              <a:spcAft>
                <a:spcPts val="0"/>
              </a:spcAft>
              <a:buClr>
                <a:srgbClr val="222222"/>
              </a:buClr>
              <a:buSzPts val="900"/>
              <a:buFontTx/>
              <a:buNone/>
              <a:tabLst/>
              <a:defRPr/>
            </a:pPr>
            <a:r>
              <a:rPr kumimoji="0" lang="en-AU"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Sales + Sales Support</a:t>
            </a:r>
            <a:endParaRPr kumimoji="0"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endParaRPr>
          </a:p>
          <a:p>
            <a:pPr marL="0" marR="0" lvl="0" indent="0" algn="ctr" defTabSz="1219170" rtl="0" eaLnBrk="1" fontAlgn="auto" latinLnBrk="0" hangingPunct="1">
              <a:lnSpc>
                <a:spcPct val="100000"/>
              </a:lnSpc>
              <a:spcBef>
                <a:spcPts val="0"/>
              </a:spcBef>
              <a:spcAft>
                <a:spcPts val="0"/>
              </a:spcAft>
              <a:buClr>
                <a:srgbClr val="222222"/>
              </a:buClr>
              <a:buSzPts val="900"/>
              <a:buFontTx/>
              <a:buNone/>
              <a:tabLst/>
              <a:defRPr/>
            </a:pPr>
            <a:r>
              <a:rPr kumimoji="0" lang="en-AU"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Tech engineers</a:t>
            </a:r>
          </a:p>
          <a:p>
            <a:pPr marL="0" marR="0" lvl="0" indent="0" algn="ctr" defTabSz="1219170" rtl="0" eaLnBrk="1" fontAlgn="auto" latinLnBrk="0" hangingPunct="1">
              <a:lnSpc>
                <a:spcPct val="100000"/>
              </a:lnSpc>
              <a:spcBef>
                <a:spcPts val="0"/>
              </a:spcBef>
              <a:spcAft>
                <a:spcPts val="0"/>
              </a:spcAft>
              <a:buClr>
                <a:srgbClr val="222222"/>
              </a:buClr>
              <a:buSzPts val="900"/>
              <a:buFontTx/>
              <a:buNone/>
              <a:tabLst/>
              <a:defRPr/>
            </a:pPr>
            <a:r>
              <a:rPr kumimoji="0" lang="en-AU"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Tax advisors – legal &amp; accounting</a:t>
            </a:r>
            <a:endParaRPr kumimoji="0" lang="en"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endParaRPr>
          </a:p>
        </p:txBody>
      </p:sp>
      <p:sp>
        <p:nvSpPr>
          <p:cNvPr id="15" name="Google Shape;1303;p76">
            <a:extLst>
              <a:ext uri="{FF2B5EF4-FFF2-40B4-BE49-F238E27FC236}">
                <a16:creationId xmlns:a16="http://schemas.microsoft.com/office/drawing/2014/main" id="{865B625C-FBB8-696B-E5A5-DF71A8B16617}"/>
              </a:ext>
            </a:extLst>
          </p:cNvPr>
          <p:cNvSpPr txBox="1"/>
          <p:nvPr/>
        </p:nvSpPr>
        <p:spPr>
          <a:xfrm>
            <a:off x="5337867" y="4829451"/>
            <a:ext cx="1310470" cy="369291"/>
          </a:xfrm>
          <a:prstGeom prst="rect">
            <a:avLst/>
          </a:prstGeom>
          <a:noFill/>
          <a:ln>
            <a:noFill/>
          </a:ln>
        </p:spPr>
        <p:txBody>
          <a:bodyPr spcFirstLastPara="1" wrap="square" lIns="91433" tIns="45700" rIns="91433" bIns="45700" anchor="t" anchorCtr="0">
            <a:spAutoFit/>
          </a:bodyPr>
          <a:lstStyle/>
          <a:p>
            <a:pPr marL="0" marR="0" lvl="0" indent="0" algn="ctr" defTabSz="1219170" rtl="0" eaLnBrk="1" fontAlgn="auto" latinLnBrk="0" hangingPunct="1">
              <a:lnSpc>
                <a:spcPct val="100000"/>
              </a:lnSpc>
              <a:spcBef>
                <a:spcPts val="0"/>
              </a:spcBef>
              <a:spcAft>
                <a:spcPts val="0"/>
              </a:spcAft>
              <a:buClr>
                <a:srgbClr val="222222"/>
              </a:buClr>
              <a:buSzPts val="1100"/>
              <a:buFontTx/>
              <a:buNone/>
              <a:tabLst/>
              <a:defRPr/>
            </a:pPr>
            <a:r>
              <a:rPr kumimoji="0" lang="en" sz="1800" b="1" i="0" u="none" strike="noStrike" kern="0" cap="none" spc="0" normalizeH="0" baseline="0" noProof="0" dirty="0">
                <a:ln>
                  <a:noFill/>
                </a:ln>
                <a:solidFill>
                  <a:srgbClr val="222222"/>
                </a:solidFill>
                <a:effectLst/>
                <a:uLnTx/>
                <a:uFillTx/>
                <a:latin typeface="Calibri" panose="020F0502020204030204" pitchFamily="34" charset="0"/>
                <a:ea typeface="Poppins Medium"/>
                <a:cs typeface="Calibri" panose="020F0502020204030204" pitchFamily="34" charset="0"/>
                <a:sym typeface="Poppins Medium"/>
              </a:rPr>
              <a:t>Marketing</a:t>
            </a:r>
            <a:endParaRPr kumimoji="0" sz="1800" b="1" i="0" u="none" strike="noStrike" kern="0" cap="none" spc="0" normalizeH="0" baseline="0" noProof="0" dirty="0">
              <a:ln>
                <a:noFill/>
              </a:ln>
              <a:solidFill>
                <a:srgbClr val="000000"/>
              </a:solidFill>
              <a:effectLst/>
              <a:uLnTx/>
              <a:uFillTx/>
              <a:latin typeface="Calibri" panose="020F0502020204030204" pitchFamily="34" charset="0"/>
              <a:ea typeface="Poppins"/>
              <a:cs typeface="Calibri" panose="020F0502020204030204" pitchFamily="34" charset="0"/>
              <a:sym typeface="Poppins"/>
            </a:endParaRPr>
          </a:p>
        </p:txBody>
      </p:sp>
      <p:sp>
        <p:nvSpPr>
          <p:cNvPr id="16" name="Google Shape;1304;p76">
            <a:extLst>
              <a:ext uri="{FF2B5EF4-FFF2-40B4-BE49-F238E27FC236}">
                <a16:creationId xmlns:a16="http://schemas.microsoft.com/office/drawing/2014/main" id="{BE1AD7EE-7EAE-08F3-E0B8-3DFC704F3B48}"/>
              </a:ext>
            </a:extLst>
          </p:cNvPr>
          <p:cNvSpPr txBox="1"/>
          <p:nvPr/>
        </p:nvSpPr>
        <p:spPr>
          <a:xfrm>
            <a:off x="4970030" y="5292081"/>
            <a:ext cx="2022399" cy="1323399"/>
          </a:xfrm>
          <a:prstGeom prst="rect">
            <a:avLst/>
          </a:prstGeom>
          <a:noFill/>
          <a:ln>
            <a:noFill/>
          </a:ln>
        </p:spPr>
        <p:txBody>
          <a:bodyPr spcFirstLastPara="1" wrap="square" lIns="91433" tIns="45700" rIns="91433" bIns="45700" anchor="t" anchorCtr="0">
            <a:spAutoFit/>
          </a:bodyPr>
          <a:lstStyle/>
          <a:p>
            <a:pPr marL="0" marR="0" lvl="0" indent="0" algn="ctr" defTabSz="1219170" rtl="0" eaLnBrk="1" fontAlgn="auto" latinLnBrk="0" hangingPunct="1">
              <a:lnSpc>
                <a:spcPct val="100000"/>
              </a:lnSpc>
              <a:spcBef>
                <a:spcPts val="0"/>
              </a:spcBef>
              <a:spcAft>
                <a:spcPts val="0"/>
              </a:spcAft>
              <a:buClr>
                <a:srgbClr val="222222"/>
              </a:buClr>
              <a:buSzPts val="900"/>
              <a:buFontTx/>
              <a:buNone/>
              <a:tabLst/>
              <a:defRPr/>
            </a:pPr>
            <a:r>
              <a:rPr kumimoji="0" lang="en-AU"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Brand</a:t>
            </a:r>
          </a:p>
          <a:p>
            <a:pPr marL="0" marR="0" lvl="0" indent="0" algn="ctr" defTabSz="1219170" rtl="0" eaLnBrk="1" fontAlgn="auto" latinLnBrk="0" hangingPunct="1">
              <a:lnSpc>
                <a:spcPct val="100000"/>
              </a:lnSpc>
              <a:spcBef>
                <a:spcPts val="0"/>
              </a:spcBef>
              <a:spcAft>
                <a:spcPts val="0"/>
              </a:spcAft>
              <a:buClr>
                <a:srgbClr val="222222"/>
              </a:buClr>
              <a:buSzPts val="900"/>
              <a:buFontTx/>
              <a:buNone/>
              <a:tabLst/>
              <a:defRPr/>
            </a:pPr>
            <a:r>
              <a:rPr kumimoji="0" lang="en-AU"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Websites</a:t>
            </a:r>
          </a:p>
          <a:p>
            <a:pPr marL="0" marR="0" lvl="0" indent="0" algn="ctr" defTabSz="1219170" rtl="0" eaLnBrk="1" fontAlgn="auto" latinLnBrk="0" hangingPunct="1">
              <a:lnSpc>
                <a:spcPct val="100000"/>
              </a:lnSpc>
              <a:spcBef>
                <a:spcPts val="0"/>
              </a:spcBef>
              <a:spcAft>
                <a:spcPts val="0"/>
              </a:spcAft>
              <a:buClr>
                <a:srgbClr val="222222"/>
              </a:buClr>
              <a:buSzPts val="900"/>
              <a:buFontTx/>
              <a:buNone/>
              <a:tabLst/>
              <a:defRPr/>
            </a:pPr>
            <a:r>
              <a:rPr kumimoji="0" lang="en-AU"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Paid advertising</a:t>
            </a:r>
          </a:p>
          <a:p>
            <a:pPr marL="0" marR="0" lvl="0" indent="0" algn="ctr" defTabSz="1219170" rtl="0" eaLnBrk="1" fontAlgn="auto" latinLnBrk="0" hangingPunct="1">
              <a:lnSpc>
                <a:spcPct val="100000"/>
              </a:lnSpc>
              <a:spcBef>
                <a:spcPts val="0"/>
              </a:spcBef>
              <a:spcAft>
                <a:spcPts val="0"/>
              </a:spcAft>
              <a:buClr>
                <a:srgbClr val="222222"/>
              </a:buClr>
              <a:buSzPts val="900"/>
              <a:buFontTx/>
              <a:buNone/>
              <a:tabLst/>
              <a:defRPr/>
            </a:pPr>
            <a:r>
              <a:rPr kumimoji="0" lang="en-AU"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SEO</a:t>
            </a:r>
          </a:p>
          <a:p>
            <a:pPr marL="0" marR="0" lvl="0" indent="0" algn="ctr" defTabSz="1219170" rtl="0" eaLnBrk="1" fontAlgn="auto" latinLnBrk="0" hangingPunct="1">
              <a:lnSpc>
                <a:spcPct val="100000"/>
              </a:lnSpc>
              <a:spcBef>
                <a:spcPts val="0"/>
              </a:spcBef>
              <a:spcAft>
                <a:spcPts val="0"/>
              </a:spcAft>
              <a:buClr>
                <a:srgbClr val="222222"/>
              </a:buClr>
              <a:buSzPts val="900"/>
              <a:buFontTx/>
              <a:buNone/>
              <a:tabLst/>
              <a:defRPr/>
            </a:pPr>
            <a:r>
              <a:rPr kumimoji="0" lang="en-AU"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Events / Sponsorship</a:t>
            </a:r>
            <a:endParaRPr kumimoji="0"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endParaRPr>
          </a:p>
        </p:txBody>
      </p:sp>
      <p:cxnSp>
        <p:nvCxnSpPr>
          <p:cNvPr id="17" name="Google Shape;1319;p76">
            <a:extLst>
              <a:ext uri="{FF2B5EF4-FFF2-40B4-BE49-F238E27FC236}">
                <a16:creationId xmlns:a16="http://schemas.microsoft.com/office/drawing/2014/main" id="{0A3DA839-7C08-2EB2-5387-C462F244680F}"/>
              </a:ext>
            </a:extLst>
          </p:cNvPr>
          <p:cNvCxnSpPr>
            <a:cxnSpLocks/>
            <a:stCxn id="4" idx="4"/>
          </p:cNvCxnSpPr>
          <p:nvPr/>
        </p:nvCxnSpPr>
        <p:spPr>
          <a:xfrm>
            <a:off x="5988331" y="2976995"/>
            <a:ext cx="3160887" cy="741128"/>
          </a:xfrm>
          <a:prstGeom prst="straightConnector1">
            <a:avLst/>
          </a:prstGeom>
          <a:noFill/>
          <a:ln w="38100" cap="flat" cmpd="sng">
            <a:solidFill>
              <a:srgbClr val="00BF63"/>
            </a:solidFill>
            <a:prstDash val="solid"/>
            <a:miter lim="800000"/>
            <a:headEnd type="none" w="sm" len="sm"/>
            <a:tailEnd type="triangle" w="med" len="med"/>
          </a:ln>
        </p:spPr>
      </p:cxnSp>
      <p:sp>
        <p:nvSpPr>
          <p:cNvPr id="18" name="Google Shape;1295;p76">
            <a:extLst>
              <a:ext uri="{FF2B5EF4-FFF2-40B4-BE49-F238E27FC236}">
                <a16:creationId xmlns:a16="http://schemas.microsoft.com/office/drawing/2014/main" id="{2B0E596A-3C19-6194-A61B-B754A6668E62}"/>
              </a:ext>
            </a:extLst>
          </p:cNvPr>
          <p:cNvSpPr/>
          <p:nvPr/>
        </p:nvSpPr>
        <p:spPr>
          <a:xfrm>
            <a:off x="8724467" y="3718123"/>
            <a:ext cx="1178000" cy="1178000"/>
          </a:xfrm>
          <a:prstGeom prst="ellipse">
            <a:avLst/>
          </a:prstGeom>
          <a:solidFill>
            <a:srgbClr val="8CBDB9"/>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222222"/>
              </a:buClr>
              <a:buSzPts val="1400"/>
              <a:buFontTx/>
              <a:buNone/>
              <a:tabLst/>
              <a:defRPr/>
            </a:pPr>
            <a:r>
              <a:rPr kumimoji="0" lang="en" sz="1600" b="1"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$400k</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Poppins"/>
              <a:cs typeface="Calibri" panose="020F0502020204030204" pitchFamily="34" charset="0"/>
              <a:sym typeface="Poppins"/>
            </a:endParaRPr>
          </a:p>
        </p:txBody>
      </p:sp>
      <p:sp>
        <p:nvSpPr>
          <p:cNvPr id="19" name="Google Shape;1301;p76">
            <a:extLst>
              <a:ext uri="{FF2B5EF4-FFF2-40B4-BE49-F238E27FC236}">
                <a16:creationId xmlns:a16="http://schemas.microsoft.com/office/drawing/2014/main" id="{1ED7432C-7FDD-56D0-5599-CE3C41D44527}"/>
              </a:ext>
            </a:extLst>
          </p:cNvPr>
          <p:cNvSpPr txBox="1"/>
          <p:nvPr/>
        </p:nvSpPr>
        <p:spPr>
          <a:xfrm>
            <a:off x="8351958" y="4935398"/>
            <a:ext cx="1779675" cy="646290"/>
          </a:xfrm>
          <a:prstGeom prst="rect">
            <a:avLst/>
          </a:prstGeom>
          <a:noFill/>
          <a:ln>
            <a:noFill/>
          </a:ln>
        </p:spPr>
        <p:txBody>
          <a:bodyPr spcFirstLastPara="1" wrap="square" lIns="91433" tIns="45700" rIns="91433" bIns="45700" anchor="t" anchorCtr="0">
            <a:spAutoFit/>
          </a:bodyPr>
          <a:lstStyle/>
          <a:p>
            <a:pPr marL="0" marR="0" lvl="0" indent="0" algn="ctr" defTabSz="1219170" rtl="0" eaLnBrk="1" fontAlgn="auto" latinLnBrk="0" hangingPunct="1">
              <a:lnSpc>
                <a:spcPct val="100000"/>
              </a:lnSpc>
              <a:spcBef>
                <a:spcPts val="0"/>
              </a:spcBef>
              <a:spcAft>
                <a:spcPts val="0"/>
              </a:spcAft>
              <a:buClr>
                <a:srgbClr val="222222"/>
              </a:buClr>
              <a:buSzPts val="1100"/>
              <a:buFontTx/>
              <a:buNone/>
              <a:tabLst/>
              <a:defRPr/>
            </a:pPr>
            <a:r>
              <a:rPr kumimoji="0" lang="en" sz="1800" b="1" i="0" u="none" strike="noStrike" kern="0" cap="none" spc="0" normalizeH="0" baseline="0" noProof="0" dirty="0">
                <a:ln>
                  <a:noFill/>
                </a:ln>
                <a:solidFill>
                  <a:srgbClr val="222222"/>
                </a:solidFill>
                <a:effectLst/>
                <a:uLnTx/>
                <a:uFillTx/>
                <a:latin typeface="Calibri" panose="020F0502020204030204" pitchFamily="34" charset="0"/>
                <a:ea typeface="Poppins Medium"/>
                <a:cs typeface="Calibri" panose="020F0502020204030204" pitchFamily="34" charset="0"/>
                <a:sym typeface="Poppins Medium"/>
              </a:rPr>
              <a:t>Technology + Product</a:t>
            </a:r>
            <a:endParaRPr kumimoji="0" sz="1800" b="1" i="0" u="none" strike="noStrike" kern="0" cap="none" spc="0" normalizeH="0" baseline="0" noProof="0" dirty="0">
              <a:ln>
                <a:noFill/>
              </a:ln>
              <a:solidFill>
                <a:srgbClr val="000000"/>
              </a:solidFill>
              <a:effectLst/>
              <a:uLnTx/>
              <a:uFillTx/>
              <a:latin typeface="Calibri" panose="020F0502020204030204" pitchFamily="34" charset="0"/>
              <a:ea typeface="Poppins"/>
              <a:cs typeface="Calibri" panose="020F0502020204030204" pitchFamily="34" charset="0"/>
              <a:sym typeface="Poppins"/>
            </a:endParaRPr>
          </a:p>
        </p:txBody>
      </p:sp>
      <p:sp>
        <p:nvSpPr>
          <p:cNvPr id="20" name="Google Shape;1302;p76">
            <a:extLst>
              <a:ext uri="{FF2B5EF4-FFF2-40B4-BE49-F238E27FC236}">
                <a16:creationId xmlns:a16="http://schemas.microsoft.com/office/drawing/2014/main" id="{6BA3C7B3-AEA1-B978-8BF9-E82368E4FC3A}"/>
              </a:ext>
            </a:extLst>
          </p:cNvPr>
          <p:cNvSpPr txBox="1"/>
          <p:nvPr/>
        </p:nvSpPr>
        <p:spPr>
          <a:xfrm>
            <a:off x="8419892" y="5538302"/>
            <a:ext cx="1711741" cy="830956"/>
          </a:xfrm>
          <a:prstGeom prst="rect">
            <a:avLst/>
          </a:prstGeom>
          <a:noFill/>
          <a:ln>
            <a:noFill/>
          </a:ln>
        </p:spPr>
        <p:txBody>
          <a:bodyPr spcFirstLastPara="1" wrap="square" lIns="91433" tIns="45700" rIns="91433" bIns="45700" anchor="t" anchorCtr="0">
            <a:spAutoFit/>
          </a:bodyPr>
          <a:lstStyle/>
          <a:p>
            <a:pPr marL="0" marR="0" lvl="0" indent="0" algn="ctr" defTabSz="1219170" rtl="0" eaLnBrk="1" fontAlgn="auto" latinLnBrk="0" hangingPunct="1">
              <a:lnSpc>
                <a:spcPct val="100000"/>
              </a:lnSpc>
              <a:spcBef>
                <a:spcPts val="0"/>
              </a:spcBef>
              <a:spcAft>
                <a:spcPts val="0"/>
              </a:spcAft>
              <a:buClr>
                <a:srgbClr val="222222"/>
              </a:buClr>
              <a:buSzPts val="900"/>
              <a:buFontTx/>
              <a:buNone/>
              <a:tabLst/>
              <a:defRPr/>
            </a:pPr>
            <a:r>
              <a:rPr kumimoji="0" lang="en-AU"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Company Process</a:t>
            </a:r>
          </a:p>
          <a:p>
            <a:pPr marL="0" marR="0" lvl="0" indent="0" algn="ctr" defTabSz="1219170" rtl="0" eaLnBrk="1" fontAlgn="auto" latinLnBrk="0" hangingPunct="1">
              <a:lnSpc>
                <a:spcPct val="100000"/>
              </a:lnSpc>
              <a:spcBef>
                <a:spcPts val="0"/>
              </a:spcBef>
              <a:spcAft>
                <a:spcPts val="0"/>
              </a:spcAft>
              <a:buClr>
                <a:srgbClr val="222222"/>
              </a:buClr>
              <a:buSzPts val="900"/>
              <a:buFontTx/>
              <a:buNone/>
              <a:tabLst/>
              <a:defRPr/>
            </a:pPr>
            <a:r>
              <a:rPr kumimoji="0" lang="en-AU"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rPr>
              <a:t>AI Project</a:t>
            </a:r>
            <a:endParaRPr kumimoji="0"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endParaRPr>
          </a:p>
          <a:p>
            <a:pPr marL="171450" marR="0" lvl="0" indent="-171450" algn="ctr" defTabSz="1219170" rtl="0" eaLnBrk="1" fontAlgn="auto" latinLnBrk="0" hangingPunct="1">
              <a:lnSpc>
                <a:spcPct val="100000"/>
              </a:lnSpc>
              <a:spcBef>
                <a:spcPts val="0"/>
              </a:spcBef>
              <a:spcAft>
                <a:spcPts val="0"/>
              </a:spcAft>
              <a:buClr>
                <a:srgbClr val="222222"/>
              </a:buClr>
              <a:buSzPts val="900"/>
              <a:buFont typeface="Wingdings" panose="05000000000000000000" pitchFamily="2" charset="2"/>
              <a:buChar char="§"/>
              <a:tabLst/>
              <a:defRPr/>
            </a:pPr>
            <a:endParaRPr kumimoji="0" sz="1600" b="0" i="0" u="none" strike="noStrike" kern="0" cap="none" spc="0" normalizeH="0" baseline="0" noProof="0" dirty="0">
              <a:ln>
                <a:noFill/>
              </a:ln>
              <a:solidFill>
                <a:srgbClr val="222222"/>
              </a:solidFill>
              <a:effectLst/>
              <a:uLnTx/>
              <a:uFillTx/>
              <a:latin typeface="Calibri" panose="020F0502020204030204" pitchFamily="34" charset="0"/>
              <a:ea typeface="Poppins"/>
              <a:cs typeface="Calibri" panose="020F0502020204030204" pitchFamily="34" charset="0"/>
              <a:sym typeface="Poppins"/>
            </a:endParaRPr>
          </a:p>
        </p:txBody>
      </p:sp>
    </p:spTree>
    <p:extLst>
      <p:ext uri="{BB962C8B-B14F-4D97-AF65-F5344CB8AC3E}">
        <p14:creationId xmlns:p14="http://schemas.microsoft.com/office/powerpoint/2010/main" val="588001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519"/>
          </a:xfrm>
          <a:prstGeom prst="rect">
            <a:avLst/>
          </a:prstGeom>
        </p:spPr>
      </p:pic>
      <p:sp>
        <p:nvSpPr>
          <p:cNvPr id="3" name="object 3"/>
          <p:cNvSpPr txBox="1">
            <a:spLocks noGrp="1"/>
          </p:cNvSpPr>
          <p:nvPr>
            <p:ph type="title"/>
          </p:nvPr>
        </p:nvSpPr>
        <p:spPr>
          <a:xfrm>
            <a:off x="508713" y="-68585"/>
            <a:ext cx="6376669" cy="1383819"/>
          </a:xfrm>
          <a:prstGeom prst="rect">
            <a:avLst/>
          </a:prstGeom>
        </p:spPr>
        <p:txBody>
          <a:bodyPr vert="horz" wrap="square" lIns="0" tIns="487913" rIns="0" bIns="0" rtlCol="0" anchor="ctr">
            <a:spAutoFit/>
          </a:bodyPr>
          <a:lstStyle/>
          <a:p>
            <a:pPr marL="7701">
              <a:lnSpc>
                <a:spcPct val="100000"/>
              </a:lnSpc>
              <a:spcBef>
                <a:spcPts val="67"/>
              </a:spcBef>
            </a:pPr>
            <a:r>
              <a:rPr sz="5791" spc="-100" dirty="0"/>
              <a:t>CPD</a:t>
            </a:r>
            <a:r>
              <a:rPr sz="5791" spc="-509" dirty="0"/>
              <a:t> </a:t>
            </a:r>
            <a:r>
              <a:rPr sz="5791" spc="-267" dirty="0"/>
              <a:t>Mate</a:t>
            </a:r>
            <a:endParaRPr sz="5791"/>
          </a:p>
        </p:txBody>
      </p:sp>
      <p:sp>
        <p:nvSpPr>
          <p:cNvPr id="4" name="object 4"/>
          <p:cNvSpPr txBox="1"/>
          <p:nvPr/>
        </p:nvSpPr>
        <p:spPr>
          <a:xfrm>
            <a:off x="618754" y="2315920"/>
            <a:ext cx="4135593" cy="1679827"/>
          </a:xfrm>
          <a:prstGeom prst="rect">
            <a:avLst/>
          </a:prstGeom>
        </p:spPr>
        <p:txBody>
          <a:bodyPr vert="horz" wrap="square" lIns="0" tIns="770" rIns="0" bIns="0" rtlCol="0">
            <a:spAutoFit/>
          </a:bodyPr>
          <a:lstStyle/>
          <a:p>
            <a:pPr marL="7701" marR="3081">
              <a:lnSpc>
                <a:spcPct val="102299"/>
              </a:lnSpc>
              <a:spcBef>
                <a:spcPts val="6"/>
              </a:spcBef>
            </a:pPr>
            <a:r>
              <a:rPr sz="2729" spc="143" dirty="0">
                <a:latin typeface="Verdana"/>
                <a:cs typeface="Verdana"/>
              </a:rPr>
              <a:t>An</a:t>
            </a:r>
            <a:r>
              <a:rPr sz="2729" spc="-224" dirty="0">
                <a:latin typeface="Verdana"/>
                <a:cs typeface="Verdana"/>
              </a:rPr>
              <a:t> </a:t>
            </a:r>
            <a:r>
              <a:rPr sz="2729" spc="115" dirty="0">
                <a:latin typeface="Verdana"/>
                <a:cs typeface="Verdana"/>
              </a:rPr>
              <a:t>app</a:t>
            </a:r>
            <a:r>
              <a:rPr sz="2729" spc="-218" dirty="0">
                <a:latin typeface="Verdana"/>
                <a:cs typeface="Verdana"/>
              </a:rPr>
              <a:t> </a:t>
            </a:r>
            <a:r>
              <a:rPr sz="2729" spc="42" dirty="0">
                <a:latin typeface="Verdana"/>
                <a:cs typeface="Verdana"/>
              </a:rPr>
              <a:t>to</a:t>
            </a:r>
            <a:r>
              <a:rPr sz="2729" spc="-218" dirty="0">
                <a:latin typeface="Verdana"/>
                <a:cs typeface="Verdana"/>
              </a:rPr>
              <a:t> </a:t>
            </a:r>
            <a:r>
              <a:rPr sz="2729" spc="-6" dirty="0">
                <a:latin typeface="Verdana"/>
                <a:cs typeface="Verdana"/>
              </a:rPr>
              <a:t>simplify, </a:t>
            </a:r>
            <a:r>
              <a:rPr sz="2729" spc="39" dirty="0">
                <a:latin typeface="Verdana"/>
                <a:cs typeface="Verdana"/>
              </a:rPr>
              <a:t>collate</a:t>
            </a:r>
            <a:r>
              <a:rPr sz="2729" spc="-215" dirty="0">
                <a:latin typeface="Verdana"/>
                <a:cs typeface="Verdana"/>
              </a:rPr>
              <a:t> </a:t>
            </a:r>
            <a:r>
              <a:rPr sz="2729" spc="103" dirty="0">
                <a:latin typeface="Verdana"/>
                <a:cs typeface="Verdana"/>
              </a:rPr>
              <a:t>and</a:t>
            </a:r>
            <a:r>
              <a:rPr sz="2729" spc="-212" dirty="0">
                <a:latin typeface="Verdana"/>
                <a:cs typeface="Verdana"/>
              </a:rPr>
              <a:t> </a:t>
            </a:r>
            <a:r>
              <a:rPr sz="2729" spc="27" dirty="0">
                <a:latin typeface="Verdana"/>
                <a:cs typeface="Verdana"/>
              </a:rPr>
              <a:t>track </a:t>
            </a:r>
            <a:r>
              <a:rPr sz="2729" spc="79" dirty="0">
                <a:latin typeface="Verdana"/>
                <a:cs typeface="Verdana"/>
              </a:rPr>
              <a:t>Continued</a:t>
            </a:r>
            <a:r>
              <a:rPr sz="2729" spc="-197" dirty="0">
                <a:latin typeface="Verdana"/>
                <a:cs typeface="Verdana"/>
              </a:rPr>
              <a:t> </a:t>
            </a:r>
            <a:r>
              <a:rPr sz="2729" spc="30" dirty="0">
                <a:latin typeface="Verdana"/>
                <a:cs typeface="Verdana"/>
              </a:rPr>
              <a:t>Professional </a:t>
            </a:r>
            <a:r>
              <a:rPr sz="2729" spc="82" dirty="0">
                <a:latin typeface="Verdana"/>
                <a:cs typeface="Verdana"/>
              </a:rPr>
              <a:t>Development</a:t>
            </a:r>
            <a:r>
              <a:rPr sz="2729" spc="-200" dirty="0">
                <a:latin typeface="Verdana"/>
                <a:cs typeface="Verdana"/>
              </a:rPr>
              <a:t> </a:t>
            </a:r>
            <a:r>
              <a:rPr sz="2729" spc="-6" dirty="0">
                <a:latin typeface="Verdana"/>
                <a:cs typeface="Verdana"/>
              </a:rPr>
              <a:t>(CPD)</a:t>
            </a:r>
            <a:endParaRPr sz="2729">
              <a:latin typeface="Verdana"/>
              <a:cs typeface="Verdana"/>
            </a:endParaRPr>
          </a:p>
        </p:txBody>
      </p:sp>
      <p:pic>
        <p:nvPicPr>
          <p:cNvPr id="5" name="object 5"/>
          <p:cNvPicPr/>
          <p:nvPr/>
        </p:nvPicPr>
        <p:blipFill>
          <a:blip r:embed="rId3" cstate="print"/>
          <a:stretch>
            <a:fillRect/>
          </a:stretch>
        </p:blipFill>
        <p:spPr>
          <a:xfrm>
            <a:off x="889118" y="5741867"/>
            <a:ext cx="1428700" cy="470017"/>
          </a:xfrm>
          <a:prstGeom prst="rect">
            <a:avLst/>
          </a:prstGeom>
        </p:spPr>
      </p:pic>
      <p:sp>
        <p:nvSpPr>
          <p:cNvPr id="6" name="object 6"/>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pic>
        <p:nvPicPr>
          <p:cNvPr id="7" name="object 7"/>
          <p:cNvPicPr/>
          <p:nvPr/>
        </p:nvPicPr>
        <p:blipFill>
          <a:blip r:embed="rId4" cstate="print"/>
          <a:stretch>
            <a:fillRect/>
          </a:stretch>
        </p:blipFill>
        <p:spPr>
          <a:xfrm>
            <a:off x="4721731" y="0"/>
            <a:ext cx="7469840" cy="6857519"/>
          </a:xfrm>
          <a:prstGeom prst="rect">
            <a:avLst/>
          </a:prstGeom>
        </p:spPr>
      </p:pic>
      <p:sp>
        <p:nvSpPr>
          <p:cNvPr id="8" name="object 8"/>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519"/>
          </a:xfrm>
          <a:prstGeom prst="rect">
            <a:avLst/>
          </a:prstGeom>
        </p:spPr>
      </p:pic>
      <p:sp>
        <p:nvSpPr>
          <p:cNvPr id="3" name="object 3"/>
          <p:cNvSpPr txBox="1">
            <a:spLocks noGrp="1"/>
          </p:cNvSpPr>
          <p:nvPr>
            <p:ph type="title"/>
          </p:nvPr>
        </p:nvSpPr>
        <p:spPr>
          <a:xfrm>
            <a:off x="2926728" y="713976"/>
            <a:ext cx="6338548" cy="1146671"/>
          </a:xfrm>
          <a:prstGeom prst="rect">
            <a:avLst/>
          </a:prstGeom>
        </p:spPr>
        <p:txBody>
          <a:bodyPr vert="horz" wrap="square" lIns="0" tIns="121295" rIns="0" bIns="0" rtlCol="0" anchor="ctr">
            <a:spAutoFit/>
          </a:bodyPr>
          <a:lstStyle/>
          <a:p>
            <a:pPr marL="7701" marR="3081" indent="989614">
              <a:lnSpc>
                <a:spcPts val="3881"/>
              </a:lnSpc>
              <a:spcBef>
                <a:spcPts val="955"/>
              </a:spcBef>
            </a:pPr>
            <a:r>
              <a:rPr spc="-154" dirty="0"/>
              <a:t>CPD:</a:t>
            </a:r>
            <a:r>
              <a:rPr spc="-346" dirty="0"/>
              <a:t> </a:t>
            </a:r>
            <a:r>
              <a:rPr spc="-36" dirty="0"/>
              <a:t>Developing </a:t>
            </a:r>
            <a:r>
              <a:rPr spc="-230" dirty="0"/>
              <a:t>Australia’s</a:t>
            </a:r>
            <a:r>
              <a:rPr spc="-340" dirty="0"/>
              <a:t> </a:t>
            </a:r>
            <a:r>
              <a:rPr spc="-221" dirty="0"/>
              <a:t>professionals!</a:t>
            </a:r>
          </a:p>
        </p:txBody>
      </p:sp>
      <p:pic>
        <p:nvPicPr>
          <p:cNvPr id="4" name="object 4"/>
          <p:cNvPicPr/>
          <p:nvPr/>
        </p:nvPicPr>
        <p:blipFill>
          <a:blip r:embed="rId3" cstate="print"/>
          <a:stretch>
            <a:fillRect/>
          </a:stretch>
        </p:blipFill>
        <p:spPr>
          <a:xfrm>
            <a:off x="889118" y="5830760"/>
            <a:ext cx="1428700" cy="470017"/>
          </a:xfrm>
          <a:prstGeom prst="rect">
            <a:avLst/>
          </a:prstGeom>
        </p:spPr>
      </p:pic>
      <p:sp>
        <p:nvSpPr>
          <p:cNvPr id="5" name="object 5"/>
          <p:cNvSpPr/>
          <p:nvPr/>
        </p:nvSpPr>
        <p:spPr>
          <a:xfrm>
            <a:off x="659454" y="5993960"/>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6" name="object 6"/>
          <p:cNvSpPr txBox="1"/>
          <p:nvPr/>
        </p:nvSpPr>
        <p:spPr>
          <a:xfrm>
            <a:off x="1868639" y="2268951"/>
            <a:ext cx="8454862" cy="2873556"/>
          </a:xfrm>
          <a:prstGeom prst="rect">
            <a:avLst/>
          </a:prstGeom>
        </p:spPr>
        <p:txBody>
          <a:bodyPr vert="horz" wrap="square" lIns="0" tIns="1155" rIns="0" bIns="0" rtlCol="0">
            <a:spAutoFit/>
          </a:bodyPr>
          <a:lstStyle/>
          <a:p>
            <a:pPr marL="7701" marR="3081" algn="ctr">
              <a:lnSpc>
                <a:spcPct val="102000"/>
              </a:lnSpc>
              <a:spcBef>
                <a:spcPts val="9"/>
              </a:spcBef>
            </a:pPr>
            <a:r>
              <a:rPr sz="2001" spc="27" dirty="0">
                <a:latin typeface="Verdana"/>
                <a:cs typeface="Verdana"/>
              </a:rPr>
              <a:t>Consumers</a:t>
            </a:r>
            <a:r>
              <a:rPr sz="2001" spc="-136" dirty="0">
                <a:latin typeface="Verdana"/>
                <a:cs typeface="Verdana"/>
              </a:rPr>
              <a:t> </a:t>
            </a:r>
            <a:r>
              <a:rPr sz="2001" spc="-27" dirty="0">
                <a:latin typeface="Verdana"/>
                <a:cs typeface="Verdana"/>
              </a:rPr>
              <a:t>rely</a:t>
            </a:r>
            <a:r>
              <a:rPr sz="2001" spc="-133" dirty="0">
                <a:latin typeface="Verdana"/>
                <a:cs typeface="Verdana"/>
              </a:rPr>
              <a:t> </a:t>
            </a:r>
            <a:r>
              <a:rPr sz="2001" spc="73" dirty="0">
                <a:latin typeface="Verdana"/>
                <a:cs typeface="Verdana"/>
              </a:rPr>
              <a:t>on</a:t>
            </a:r>
            <a:r>
              <a:rPr sz="2001" spc="-133" dirty="0">
                <a:latin typeface="Verdana"/>
                <a:cs typeface="Verdana"/>
              </a:rPr>
              <a:t> </a:t>
            </a:r>
            <a:r>
              <a:rPr sz="2001" dirty="0">
                <a:latin typeface="Verdana"/>
                <a:cs typeface="Verdana"/>
              </a:rPr>
              <a:t>professionals</a:t>
            </a:r>
            <a:r>
              <a:rPr sz="2001" spc="-136" dirty="0">
                <a:latin typeface="Verdana"/>
                <a:cs typeface="Verdana"/>
              </a:rPr>
              <a:t> </a:t>
            </a:r>
            <a:r>
              <a:rPr sz="2001" dirty="0">
                <a:latin typeface="Verdana"/>
                <a:cs typeface="Verdana"/>
              </a:rPr>
              <a:t>to</a:t>
            </a:r>
            <a:r>
              <a:rPr sz="2001" spc="-133" dirty="0">
                <a:latin typeface="Verdana"/>
                <a:cs typeface="Verdana"/>
              </a:rPr>
              <a:t> </a:t>
            </a:r>
            <a:r>
              <a:rPr sz="2001" spc="73" dirty="0">
                <a:latin typeface="Verdana"/>
                <a:cs typeface="Verdana"/>
              </a:rPr>
              <a:t>be</a:t>
            </a:r>
            <a:r>
              <a:rPr sz="2001" spc="-133" dirty="0">
                <a:latin typeface="Verdana"/>
                <a:cs typeface="Verdana"/>
              </a:rPr>
              <a:t> </a:t>
            </a:r>
            <a:r>
              <a:rPr sz="2001" spc="100" dirty="0">
                <a:latin typeface="Verdana"/>
                <a:cs typeface="Verdana"/>
              </a:rPr>
              <a:t>up</a:t>
            </a:r>
            <a:r>
              <a:rPr sz="2001" spc="-133" dirty="0">
                <a:latin typeface="Verdana"/>
                <a:cs typeface="Verdana"/>
              </a:rPr>
              <a:t> </a:t>
            </a:r>
            <a:r>
              <a:rPr sz="2001" dirty="0">
                <a:latin typeface="Verdana"/>
                <a:cs typeface="Verdana"/>
              </a:rPr>
              <a:t>to</a:t>
            </a:r>
            <a:r>
              <a:rPr sz="2001" spc="-136" dirty="0">
                <a:latin typeface="Verdana"/>
                <a:cs typeface="Verdana"/>
              </a:rPr>
              <a:t> </a:t>
            </a:r>
            <a:r>
              <a:rPr sz="2001" dirty="0">
                <a:latin typeface="Verdana"/>
                <a:cs typeface="Verdana"/>
              </a:rPr>
              <a:t>date</a:t>
            </a:r>
            <a:r>
              <a:rPr sz="2001" spc="-133" dirty="0">
                <a:latin typeface="Verdana"/>
                <a:cs typeface="Verdana"/>
              </a:rPr>
              <a:t> </a:t>
            </a:r>
            <a:r>
              <a:rPr sz="2001" spc="73" dirty="0">
                <a:latin typeface="Verdana"/>
                <a:cs typeface="Verdana"/>
              </a:rPr>
              <a:t>with</a:t>
            </a:r>
            <a:r>
              <a:rPr sz="2001" spc="-133" dirty="0">
                <a:latin typeface="Verdana"/>
                <a:cs typeface="Verdana"/>
              </a:rPr>
              <a:t> </a:t>
            </a:r>
            <a:r>
              <a:rPr sz="2001" spc="49" dirty="0">
                <a:latin typeface="Verdana"/>
                <a:cs typeface="Verdana"/>
              </a:rPr>
              <a:t>the</a:t>
            </a:r>
            <a:r>
              <a:rPr sz="2001" spc="-133" dirty="0">
                <a:latin typeface="Verdana"/>
                <a:cs typeface="Verdana"/>
              </a:rPr>
              <a:t> </a:t>
            </a:r>
            <a:r>
              <a:rPr sz="2001" spc="27" dirty="0">
                <a:latin typeface="Verdana"/>
                <a:cs typeface="Verdana"/>
              </a:rPr>
              <a:t>newest </a:t>
            </a:r>
            <a:r>
              <a:rPr sz="2001" dirty="0">
                <a:latin typeface="Verdana"/>
                <a:cs typeface="Verdana"/>
              </a:rPr>
              <a:t>education,</a:t>
            </a:r>
            <a:r>
              <a:rPr sz="2001" spc="-67" dirty="0">
                <a:latin typeface="Verdana"/>
                <a:cs typeface="Verdana"/>
              </a:rPr>
              <a:t> </a:t>
            </a:r>
            <a:r>
              <a:rPr sz="2001" dirty="0">
                <a:latin typeface="Verdana"/>
                <a:cs typeface="Verdana"/>
              </a:rPr>
              <a:t>practices,</a:t>
            </a:r>
            <a:r>
              <a:rPr sz="2001" spc="-64" dirty="0">
                <a:latin typeface="Verdana"/>
                <a:cs typeface="Verdana"/>
              </a:rPr>
              <a:t> </a:t>
            </a:r>
            <a:r>
              <a:rPr sz="2001" dirty="0">
                <a:latin typeface="Verdana"/>
                <a:cs typeface="Verdana"/>
              </a:rPr>
              <a:t>processes</a:t>
            </a:r>
            <a:r>
              <a:rPr sz="2001" spc="-64" dirty="0">
                <a:latin typeface="Verdana"/>
                <a:cs typeface="Verdana"/>
              </a:rPr>
              <a:t> </a:t>
            </a:r>
            <a:r>
              <a:rPr sz="2001" spc="61" dirty="0">
                <a:latin typeface="Verdana"/>
                <a:cs typeface="Verdana"/>
              </a:rPr>
              <a:t>and</a:t>
            </a:r>
            <a:r>
              <a:rPr sz="2001" spc="-64" dirty="0">
                <a:latin typeface="Verdana"/>
                <a:cs typeface="Verdana"/>
              </a:rPr>
              <a:t> </a:t>
            </a:r>
            <a:r>
              <a:rPr sz="2001" dirty="0">
                <a:latin typeface="Verdana"/>
                <a:cs typeface="Verdana"/>
              </a:rPr>
              <a:t>industry</a:t>
            </a:r>
            <a:r>
              <a:rPr sz="2001" spc="-64" dirty="0">
                <a:latin typeface="Verdana"/>
                <a:cs typeface="Verdana"/>
              </a:rPr>
              <a:t> </a:t>
            </a:r>
            <a:r>
              <a:rPr sz="2001" spc="-6" dirty="0">
                <a:latin typeface="Verdana"/>
                <a:cs typeface="Verdana"/>
              </a:rPr>
              <a:t>knowledge.</a:t>
            </a:r>
            <a:endParaRPr sz="2001">
              <a:latin typeface="Verdana"/>
              <a:cs typeface="Verdana"/>
            </a:endParaRPr>
          </a:p>
          <a:p>
            <a:pPr>
              <a:spcBef>
                <a:spcPts val="2049"/>
              </a:spcBef>
            </a:pPr>
            <a:endParaRPr sz="2001">
              <a:latin typeface="Verdana"/>
              <a:cs typeface="Verdana"/>
            </a:endParaRPr>
          </a:p>
          <a:p>
            <a:pPr marL="158646" marR="154026" algn="ctr">
              <a:lnSpc>
                <a:spcPct val="102000"/>
              </a:lnSpc>
            </a:pPr>
            <a:r>
              <a:rPr sz="2001" dirty="0">
                <a:latin typeface="Verdana"/>
                <a:cs typeface="Verdana"/>
              </a:rPr>
              <a:t>Government</a:t>
            </a:r>
            <a:r>
              <a:rPr sz="2001" spc="-27" dirty="0">
                <a:latin typeface="Verdana"/>
                <a:cs typeface="Verdana"/>
              </a:rPr>
              <a:t> </a:t>
            </a:r>
            <a:r>
              <a:rPr sz="2001" dirty="0">
                <a:latin typeface="Verdana"/>
                <a:cs typeface="Verdana"/>
              </a:rPr>
              <a:t>legislation</a:t>
            </a:r>
            <a:r>
              <a:rPr sz="2001" spc="-27" dirty="0">
                <a:latin typeface="Verdana"/>
                <a:cs typeface="Verdana"/>
              </a:rPr>
              <a:t> </a:t>
            </a:r>
            <a:r>
              <a:rPr sz="2001" dirty="0">
                <a:latin typeface="Verdana"/>
                <a:cs typeface="Verdana"/>
              </a:rPr>
              <a:t>requires</a:t>
            </a:r>
            <a:r>
              <a:rPr sz="2001" spc="-24" dirty="0">
                <a:latin typeface="Verdana"/>
                <a:cs typeface="Verdana"/>
              </a:rPr>
              <a:t> </a:t>
            </a:r>
            <a:r>
              <a:rPr sz="2001" dirty="0">
                <a:latin typeface="Verdana"/>
                <a:cs typeface="Verdana"/>
              </a:rPr>
              <a:t>professionals</a:t>
            </a:r>
            <a:r>
              <a:rPr sz="2001" spc="-27" dirty="0">
                <a:latin typeface="Verdana"/>
                <a:cs typeface="Verdana"/>
              </a:rPr>
              <a:t> </a:t>
            </a:r>
            <a:r>
              <a:rPr sz="2001" dirty="0">
                <a:latin typeface="Verdana"/>
                <a:cs typeface="Verdana"/>
              </a:rPr>
              <a:t>to</a:t>
            </a:r>
            <a:r>
              <a:rPr sz="2001" spc="-27" dirty="0">
                <a:latin typeface="Verdana"/>
                <a:cs typeface="Verdana"/>
              </a:rPr>
              <a:t> </a:t>
            </a:r>
            <a:r>
              <a:rPr sz="2001" spc="55" dirty="0">
                <a:latin typeface="Verdana"/>
                <a:cs typeface="Verdana"/>
              </a:rPr>
              <a:t>continue</a:t>
            </a:r>
            <a:r>
              <a:rPr sz="2001" spc="-24" dirty="0">
                <a:latin typeface="Verdana"/>
                <a:cs typeface="Verdana"/>
              </a:rPr>
              <a:t> </a:t>
            </a:r>
            <a:r>
              <a:rPr sz="2001" spc="-6" dirty="0">
                <a:latin typeface="Verdana"/>
                <a:cs typeface="Verdana"/>
              </a:rPr>
              <a:t>their </a:t>
            </a:r>
            <a:r>
              <a:rPr sz="2001" dirty="0">
                <a:latin typeface="Verdana"/>
                <a:cs typeface="Verdana"/>
              </a:rPr>
              <a:t>professional</a:t>
            </a:r>
            <a:r>
              <a:rPr sz="2001" spc="-127" dirty="0">
                <a:latin typeface="Verdana"/>
                <a:cs typeface="Verdana"/>
              </a:rPr>
              <a:t> </a:t>
            </a:r>
            <a:r>
              <a:rPr sz="2001" spc="30" dirty="0">
                <a:latin typeface="Verdana"/>
                <a:cs typeface="Verdana"/>
              </a:rPr>
              <a:t>learning</a:t>
            </a:r>
            <a:r>
              <a:rPr sz="2001" spc="-124" dirty="0">
                <a:latin typeface="Verdana"/>
                <a:cs typeface="Verdana"/>
              </a:rPr>
              <a:t> </a:t>
            </a:r>
            <a:r>
              <a:rPr sz="2001" spc="61" dirty="0">
                <a:latin typeface="Verdana"/>
                <a:cs typeface="Verdana"/>
              </a:rPr>
              <a:t>and</a:t>
            </a:r>
            <a:r>
              <a:rPr sz="2001" spc="-127" dirty="0">
                <a:latin typeface="Verdana"/>
                <a:cs typeface="Verdana"/>
              </a:rPr>
              <a:t> </a:t>
            </a:r>
            <a:r>
              <a:rPr sz="2001" dirty="0">
                <a:latin typeface="Verdana"/>
                <a:cs typeface="Verdana"/>
              </a:rPr>
              <a:t>track</a:t>
            </a:r>
            <a:r>
              <a:rPr sz="2001" spc="-124" dirty="0">
                <a:latin typeface="Verdana"/>
                <a:cs typeface="Verdana"/>
              </a:rPr>
              <a:t> </a:t>
            </a:r>
            <a:r>
              <a:rPr sz="2001" spc="39" dirty="0">
                <a:latin typeface="Verdana"/>
                <a:cs typeface="Verdana"/>
              </a:rPr>
              <a:t>that</a:t>
            </a:r>
            <a:r>
              <a:rPr sz="2001" spc="-127" dirty="0">
                <a:latin typeface="Verdana"/>
                <a:cs typeface="Verdana"/>
              </a:rPr>
              <a:t> </a:t>
            </a:r>
            <a:r>
              <a:rPr sz="2001" spc="30" dirty="0">
                <a:latin typeface="Verdana"/>
                <a:cs typeface="Verdana"/>
              </a:rPr>
              <a:t>learning</a:t>
            </a:r>
            <a:r>
              <a:rPr sz="2001" spc="-124" dirty="0">
                <a:latin typeface="Verdana"/>
                <a:cs typeface="Verdana"/>
              </a:rPr>
              <a:t> </a:t>
            </a:r>
            <a:r>
              <a:rPr sz="2001" spc="-39" dirty="0">
                <a:latin typeface="Verdana"/>
                <a:cs typeface="Verdana"/>
              </a:rPr>
              <a:t>as</a:t>
            </a:r>
            <a:r>
              <a:rPr sz="2001" spc="-127" dirty="0">
                <a:latin typeface="Verdana"/>
                <a:cs typeface="Verdana"/>
              </a:rPr>
              <a:t> </a:t>
            </a:r>
            <a:r>
              <a:rPr sz="2001" spc="121" dirty="0">
                <a:latin typeface="Verdana"/>
                <a:cs typeface="Verdana"/>
              </a:rPr>
              <a:t>CPD</a:t>
            </a:r>
            <a:r>
              <a:rPr sz="2001" spc="-124" dirty="0">
                <a:latin typeface="Verdana"/>
                <a:cs typeface="Verdana"/>
              </a:rPr>
              <a:t> </a:t>
            </a:r>
            <a:r>
              <a:rPr sz="2001" spc="-6" dirty="0">
                <a:latin typeface="Verdana"/>
                <a:cs typeface="Verdana"/>
              </a:rPr>
              <a:t>points.</a:t>
            </a:r>
            <a:endParaRPr sz="2001">
              <a:latin typeface="Verdana"/>
              <a:cs typeface="Verdana"/>
            </a:endParaRPr>
          </a:p>
          <a:p>
            <a:pPr>
              <a:spcBef>
                <a:spcPts val="1085"/>
              </a:spcBef>
            </a:pPr>
            <a:endParaRPr sz="2001">
              <a:latin typeface="Verdana"/>
              <a:cs typeface="Verdana"/>
            </a:endParaRPr>
          </a:p>
          <a:p>
            <a:pPr marL="465157" marR="460537" algn="ctr">
              <a:lnSpc>
                <a:spcPct val="102000"/>
              </a:lnSpc>
              <a:spcBef>
                <a:spcPts val="3"/>
              </a:spcBef>
            </a:pPr>
            <a:r>
              <a:rPr sz="2001" dirty="0">
                <a:latin typeface="Verdana"/>
                <a:cs typeface="Verdana"/>
              </a:rPr>
              <a:t>This</a:t>
            </a:r>
            <a:r>
              <a:rPr sz="2001" spc="-91" dirty="0">
                <a:latin typeface="Verdana"/>
                <a:cs typeface="Verdana"/>
              </a:rPr>
              <a:t> </a:t>
            </a:r>
            <a:r>
              <a:rPr sz="2001" dirty="0">
                <a:latin typeface="Verdana"/>
                <a:cs typeface="Verdana"/>
              </a:rPr>
              <a:t>protects</a:t>
            </a:r>
            <a:r>
              <a:rPr sz="2001" spc="-88" dirty="0">
                <a:latin typeface="Verdana"/>
                <a:cs typeface="Verdana"/>
              </a:rPr>
              <a:t> </a:t>
            </a:r>
            <a:r>
              <a:rPr sz="2001" dirty="0">
                <a:latin typeface="Verdana"/>
                <a:cs typeface="Verdana"/>
              </a:rPr>
              <a:t>consumers,</a:t>
            </a:r>
            <a:r>
              <a:rPr sz="2001" spc="-88" dirty="0">
                <a:latin typeface="Verdana"/>
                <a:cs typeface="Verdana"/>
              </a:rPr>
              <a:t> </a:t>
            </a:r>
            <a:r>
              <a:rPr sz="2001" spc="61" dirty="0">
                <a:latin typeface="Verdana"/>
                <a:cs typeface="Verdana"/>
              </a:rPr>
              <a:t>and</a:t>
            </a:r>
            <a:r>
              <a:rPr sz="2001" spc="-88" dirty="0">
                <a:latin typeface="Verdana"/>
                <a:cs typeface="Verdana"/>
              </a:rPr>
              <a:t> </a:t>
            </a:r>
            <a:r>
              <a:rPr sz="2001" dirty="0">
                <a:latin typeface="Verdana"/>
                <a:cs typeface="Verdana"/>
              </a:rPr>
              <a:t>ensures</a:t>
            </a:r>
            <a:r>
              <a:rPr sz="2001" spc="-88" dirty="0">
                <a:latin typeface="Verdana"/>
                <a:cs typeface="Verdana"/>
              </a:rPr>
              <a:t> </a:t>
            </a:r>
            <a:r>
              <a:rPr sz="2001" spc="-36" dirty="0">
                <a:latin typeface="Verdana"/>
                <a:cs typeface="Verdana"/>
              </a:rPr>
              <a:t>every</a:t>
            </a:r>
            <a:r>
              <a:rPr sz="2001" spc="-88" dirty="0">
                <a:latin typeface="Verdana"/>
                <a:cs typeface="Verdana"/>
              </a:rPr>
              <a:t> </a:t>
            </a:r>
            <a:r>
              <a:rPr sz="2001" dirty="0">
                <a:latin typeface="Verdana"/>
                <a:cs typeface="Verdana"/>
              </a:rPr>
              <a:t>professional</a:t>
            </a:r>
            <a:r>
              <a:rPr sz="2001" spc="-88" dirty="0">
                <a:latin typeface="Verdana"/>
                <a:cs typeface="Verdana"/>
              </a:rPr>
              <a:t> </a:t>
            </a:r>
            <a:r>
              <a:rPr sz="2001" spc="-15" dirty="0">
                <a:latin typeface="Verdana"/>
                <a:cs typeface="Verdana"/>
              </a:rPr>
              <a:t>is </a:t>
            </a:r>
            <a:r>
              <a:rPr sz="2001" dirty="0">
                <a:latin typeface="Verdana"/>
                <a:cs typeface="Verdana"/>
              </a:rPr>
              <a:t>highly-</a:t>
            </a:r>
            <a:r>
              <a:rPr sz="2001" spc="55" dirty="0">
                <a:latin typeface="Verdana"/>
                <a:cs typeface="Verdana"/>
              </a:rPr>
              <a:t>educated</a:t>
            </a:r>
            <a:r>
              <a:rPr sz="2001" spc="-91" dirty="0">
                <a:latin typeface="Verdana"/>
                <a:cs typeface="Verdana"/>
              </a:rPr>
              <a:t> </a:t>
            </a:r>
            <a:r>
              <a:rPr sz="2001" spc="61" dirty="0">
                <a:latin typeface="Verdana"/>
                <a:cs typeface="Verdana"/>
              </a:rPr>
              <a:t>and</a:t>
            </a:r>
            <a:r>
              <a:rPr sz="2001" spc="-88" dirty="0">
                <a:latin typeface="Verdana"/>
                <a:cs typeface="Verdana"/>
              </a:rPr>
              <a:t> </a:t>
            </a:r>
            <a:r>
              <a:rPr sz="2001" dirty="0">
                <a:latin typeface="Verdana"/>
                <a:cs typeface="Verdana"/>
              </a:rPr>
              <a:t>at</a:t>
            </a:r>
            <a:r>
              <a:rPr sz="2001" spc="-91" dirty="0">
                <a:latin typeface="Verdana"/>
                <a:cs typeface="Verdana"/>
              </a:rPr>
              <a:t> </a:t>
            </a:r>
            <a:r>
              <a:rPr sz="2001" spc="49" dirty="0">
                <a:latin typeface="Verdana"/>
                <a:cs typeface="Verdana"/>
              </a:rPr>
              <a:t>the</a:t>
            </a:r>
            <a:r>
              <a:rPr sz="2001" spc="-88" dirty="0">
                <a:latin typeface="Verdana"/>
                <a:cs typeface="Verdana"/>
              </a:rPr>
              <a:t> </a:t>
            </a:r>
            <a:r>
              <a:rPr sz="2001" dirty="0">
                <a:latin typeface="Verdana"/>
                <a:cs typeface="Verdana"/>
              </a:rPr>
              <a:t>forefront</a:t>
            </a:r>
            <a:r>
              <a:rPr sz="2001" spc="-91" dirty="0">
                <a:latin typeface="Verdana"/>
                <a:cs typeface="Verdana"/>
              </a:rPr>
              <a:t> </a:t>
            </a:r>
            <a:r>
              <a:rPr sz="2001" dirty="0">
                <a:latin typeface="Verdana"/>
                <a:cs typeface="Verdana"/>
              </a:rPr>
              <a:t>of</a:t>
            </a:r>
            <a:r>
              <a:rPr sz="2001" spc="-88" dirty="0">
                <a:latin typeface="Verdana"/>
                <a:cs typeface="Verdana"/>
              </a:rPr>
              <a:t> </a:t>
            </a:r>
            <a:r>
              <a:rPr sz="2001" dirty="0">
                <a:latin typeface="Verdana"/>
                <a:cs typeface="Verdana"/>
              </a:rPr>
              <a:t>their</a:t>
            </a:r>
            <a:r>
              <a:rPr sz="2001" spc="-88" dirty="0">
                <a:latin typeface="Verdana"/>
                <a:cs typeface="Verdana"/>
              </a:rPr>
              <a:t> </a:t>
            </a:r>
            <a:r>
              <a:rPr sz="2001" spc="-6" dirty="0">
                <a:latin typeface="Verdana"/>
                <a:cs typeface="Verdana"/>
              </a:rPr>
              <a:t>industry.</a:t>
            </a:r>
            <a:endParaRPr sz="2001">
              <a:latin typeface="Verdana"/>
              <a:cs typeface="Verdana"/>
            </a:endParaRPr>
          </a:p>
        </p:txBody>
      </p:sp>
      <p:sp>
        <p:nvSpPr>
          <p:cNvPr id="7" name="object 7"/>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519"/>
          </a:xfrm>
          <a:prstGeom prst="rect">
            <a:avLst/>
          </a:prstGeom>
        </p:spPr>
      </p:pic>
      <p:sp>
        <p:nvSpPr>
          <p:cNvPr id="3" name="object 3"/>
          <p:cNvSpPr txBox="1">
            <a:spLocks noGrp="1"/>
          </p:cNvSpPr>
          <p:nvPr>
            <p:ph type="title"/>
          </p:nvPr>
        </p:nvSpPr>
        <p:spPr>
          <a:xfrm>
            <a:off x="555752" y="765338"/>
            <a:ext cx="3545675" cy="2499352"/>
          </a:xfrm>
          <a:prstGeom prst="rect">
            <a:avLst/>
          </a:prstGeom>
        </p:spPr>
        <p:txBody>
          <a:bodyPr vert="horz" wrap="square" lIns="0" tIns="7316" rIns="0" bIns="0" rtlCol="0" anchor="ctr">
            <a:spAutoFit/>
          </a:bodyPr>
          <a:lstStyle/>
          <a:p>
            <a:pPr marL="7701">
              <a:lnSpc>
                <a:spcPct val="100000"/>
              </a:lnSpc>
              <a:spcBef>
                <a:spcPts val="58"/>
              </a:spcBef>
            </a:pPr>
            <a:r>
              <a:rPr spc="-185" dirty="0">
                <a:solidFill>
                  <a:srgbClr val="4AB592"/>
                </a:solidFill>
              </a:rPr>
              <a:t>CPD:</a:t>
            </a:r>
          </a:p>
          <a:p>
            <a:pPr marL="7701" marR="5391">
              <a:lnSpc>
                <a:spcPts val="4851"/>
              </a:lnSpc>
              <a:spcBef>
                <a:spcPts val="55"/>
              </a:spcBef>
            </a:pPr>
            <a:r>
              <a:rPr spc="-42" dirty="0">
                <a:solidFill>
                  <a:srgbClr val="4AB592"/>
                </a:solidFill>
              </a:rPr>
              <a:t>Developing </a:t>
            </a:r>
            <a:r>
              <a:rPr spc="-236" dirty="0">
                <a:solidFill>
                  <a:srgbClr val="4AB592"/>
                </a:solidFill>
              </a:rPr>
              <a:t>Australia’s </a:t>
            </a:r>
            <a:r>
              <a:rPr spc="-224" dirty="0">
                <a:solidFill>
                  <a:srgbClr val="4AB592"/>
                </a:solidFill>
              </a:rPr>
              <a:t>professionals!</a:t>
            </a:r>
          </a:p>
        </p:txBody>
      </p:sp>
      <p:pic>
        <p:nvPicPr>
          <p:cNvPr id="4" name="object 4"/>
          <p:cNvPicPr/>
          <p:nvPr/>
        </p:nvPicPr>
        <p:blipFill>
          <a:blip r:embed="rId3" cstate="print"/>
          <a:stretch>
            <a:fillRect/>
          </a:stretch>
        </p:blipFill>
        <p:spPr>
          <a:xfrm>
            <a:off x="889118" y="5741867"/>
            <a:ext cx="1428700" cy="470017"/>
          </a:xfrm>
          <a:prstGeom prst="rect">
            <a:avLst/>
          </a:prstGeom>
        </p:spPr>
      </p:pic>
      <p:sp>
        <p:nvSpPr>
          <p:cNvPr id="5" name="object 5"/>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6" name="object 6"/>
          <p:cNvSpPr txBox="1"/>
          <p:nvPr/>
        </p:nvSpPr>
        <p:spPr>
          <a:xfrm>
            <a:off x="9985953" y="480882"/>
            <a:ext cx="1552965" cy="284274"/>
          </a:xfrm>
          <a:prstGeom prst="rect">
            <a:avLst/>
          </a:prstGeom>
        </p:spPr>
        <p:txBody>
          <a:bodyPr vert="horz" wrap="square" lIns="0" tIns="8856" rIns="0" bIns="0" rtlCol="0">
            <a:spAutoFit/>
          </a:bodyPr>
          <a:lstStyle/>
          <a:p>
            <a:pPr marL="7701">
              <a:spcBef>
                <a:spcPts val="69"/>
              </a:spcBef>
            </a:pPr>
            <a:r>
              <a:rPr sz="1789" spc="-6" dirty="0">
                <a:latin typeface="Verdana"/>
                <a:cs typeface="Verdana"/>
              </a:rPr>
              <a:t>cpdmate.</a:t>
            </a:r>
            <a:r>
              <a:rPr sz="1789" spc="-6" dirty="0">
                <a:latin typeface="Arial Black"/>
                <a:cs typeface="Arial Black"/>
              </a:rPr>
              <a:t>app</a:t>
            </a:r>
            <a:endParaRPr sz="1789">
              <a:latin typeface="Arial Black"/>
              <a:cs typeface="Arial Black"/>
            </a:endParaRPr>
          </a:p>
        </p:txBody>
      </p:sp>
      <p:sp>
        <p:nvSpPr>
          <p:cNvPr id="7" name="object 7"/>
          <p:cNvSpPr txBox="1"/>
          <p:nvPr/>
        </p:nvSpPr>
        <p:spPr>
          <a:xfrm>
            <a:off x="5088875" y="2463363"/>
            <a:ext cx="3321952" cy="276405"/>
          </a:xfrm>
          <a:prstGeom prst="rect">
            <a:avLst/>
          </a:prstGeom>
        </p:spPr>
        <p:txBody>
          <a:bodyPr vert="horz" wrap="square" lIns="0" tIns="10397" rIns="0" bIns="0" rtlCol="0">
            <a:spAutoFit/>
          </a:bodyPr>
          <a:lstStyle/>
          <a:p>
            <a:pPr marL="7701">
              <a:spcBef>
                <a:spcPts val="82"/>
              </a:spcBef>
            </a:pPr>
            <a:r>
              <a:rPr sz="1728" dirty="0">
                <a:latin typeface="Arial Black"/>
                <a:cs typeface="Arial Black"/>
              </a:rPr>
              <a:t>CPD</a:t>
            </a:r>
            <a:r>
              <a:rPr sz="1728" spc="-67" dirty="0">
                <a:latin typeface="Arial Black"/>
                <a:cs typeface="Arial Black"/>
              </a:rPr>
              <a:t> </a:t>
            </a:r>
            <a:r>
              <a:rPr sz="1728" spc="-100" dirty="0">
                <a:latin typeface="Arial Black"/>
                <a:cs typeface="Arial Black"/>
              </a:rPr>
              <a:t>assists</a:t>
            </a:r>
            <a:r>
              <a:rPr sz="1728" spc="-67" dirty="0">
                <a:latin typeface="Arial Black"/>
                <a:cs typeface="Arial Black"/>
              </a:rPr>
              <a:t> </a:t>
            </a:r>
            <a:r>
              <a:rPr sz="1728" spc="-49" dirty="0">
                <a:latin typeface="Arial Black"/>
                <a:cs typeface="Arial Black"/>
              </a:rPr>
              <a:t>professionals</a:t>
            </a:r>
            <a:r>
              <a:rPr sz="1728" spc="-67" dirty="0">
                <a:latin typeface="Arial Black"/>
                <a:cs typeface="Arial Black"/>
              </a:rPr>
              <a:t> </a:t>
            </a:r>
            <a:r>
              <a:rPr sz="1728" spc="-15" dirty="0">
                <a:latin typeface="Arial Black"/>
                <a:cs typeface="Arial Black"/>
              </a:rPr>
              <a:t>to:</a:t>
            </a:r>
            <a:endParaRPr sz="1728">
              <a:latin typeface="Arial Black"/>
              <a:cs typeface="Arial Black"/>
            </a:endParaRPr>
          </a:p>
        </p:txBody>
      </p:sp>
      <p:sp>
        <p:nvSpPr>
          <p:cNvPr id="8" name="object 8"/>
          <p:cNvSpPr txBox="1"/>
          <p:nvPr/>
        </p:nvSpPr>
        <p:spPr>
          <a:xfrm>
            <a:off x="5088875" y="3578278"/>
            <a:ext cx="92030" cy="829380"/>
          </a:xfrm>
          <a:prstGeom prst="rect">
            <a:avLst/>
          </a:prstGeom>
        </p:spPr>
        <p:txBody>
          <a:bodyPr vert="horz" wrap="square" lIns="0" tIns="88950" rIns="0" bIns="0" rtlCol="0">
            <a:spAutoFit/>
          </a:bodyPr>
          <a:lstStyle/>
          <a:p>
            <a:pPr marL="7701">
              <a:spcBef>
                <a:spcPts val="700"/>
              </a:spcBef>
            </a:pPr>
            <a:r>
              <a:rPr sz="2153" spc="-606" dirty="0">
                <a:latin typeface="Verdana"/>
                <a:cs typeface="Verdana"/>
              </a:rPr>
              <a:t>•</a:t>
            </a:r>
            <a:endParaRPr sz="2153">
              <a:latin typeface="Verdana"/>
              <a:cs typeface="Verdana"/>
            </a:endParaRPr>
          </a:p>
          <a:p>
            <a:pPr marL="7701">
              <a:spcBef>
                <a:spcPts val="643"/>
              </a:spcBef>
            </a:pPr>
            <a:r>
              <a:rPr sz="2153" spc="-606" dirty="0">
                <a:latin typeface="Verdana"/>
                <a:cs typeface="Verdana"/>
              </a:rPr>
              <a:t>•</a:t>
            </a:r>
            <a:endParaRPr sz="2153">
              <a:latin typeface="Verdana"/>
              <a:cs typeface="Verdana"/>
            </a:endParaRPr>
          </a:p>
        </p:txBody>
      </p:sp>
      <p:sp>
        <p:nvSpPr>
          <p:cNvPr id="9" name="object 9"/>
          <p:cNvSpPr txBox="1"/>
          <p:nvPr/>
        </p:nvSpPr>
        <p:spPr>
          <a:xfrm>
            <a:off x="5088875" y="4888445"/>
            <a:ext cx="92030" cy="339085"/>
          </a:xfrm>
          <a:prstGeom prst="rect">
            <a:avLst/>
          </a:prstGeom>
        </p:spPr>
        <p:txBody>
          <a:bodyPr vert="horz" wrap="square" lIns="0" tIns="7701" rIns="0" bIns="0" rtlCol="0">
            <a:spAutoFit/>
          </a:bodyPr>
          <a:lstStyle/>
          <a:p>
            <a:pPr marL="7701">
              <a:spcBef>
                <a:spcPts val="61"/>
              </a:spcBef>
            </a:pPr>
            <a:r>
              <a:rPr sz="2153" spc="-606" dirty="0">
                <a:latin typeface="Verdana"/>
                <a:cs typeface="Verdana"/>
              </a:rPr>
              <a:t>•</a:t>
            </a:r>
            <a:endParaRPr sz="2153">
              <a:latin typeface="Verdana"/>
              <a:cs typeface="Verdana"/>
            </a:endParaRPr>
          </a:p>
        </p:txBody>
      </p:sp>
      <p:sp>
        <p:nvSpPr>
          <p:cNvPr id="10" name="object 10"/>
          <p:cNvSpPr txBox="1"/>
          <p:nvPr/>
        </p:nvSpPr>
        <p:spPr>
          <a:xfrm>
            <a:off x="5088875" y="5707537"/>
            <a:ext cx="92030" cy="339085"/>
          </a:xfrm>
          <a:prstGeom prst="rect">
            <a:avLst/>
          </a:prstGeom>
        </p:spPr>
        <p:txBody>
          <a:bodyPr vert="horz" wrap="square" lIns="0" tIns="7701" rIns="0" bIns="0" rtlCol="0">
            <a:spAutoFit/>
          </a:bodyPr>
          <a:lstStyle/>
          <a:p>
            <a:pPr marL="7701">
              <a:spcBef>
                <a:spcPts val="61"/>
              </a:spcBef>
            </a:pPr>
            <a:r>
              <a:rPr sz="2153" spc="-606" dirty="0">
                <a:latin typeface="Verdana"/>
                <a:cs typeface="Verdana"/>
              </a:rPr>
              <a:t>•</a:t>
            </a:r>
            <a:endParaRPr sz="2153">
              <a:latin typeface="Verdana"/>
              <a:cs typeface="Verdana"/>
            </a:endParaRPr>
          </a:p>
        </p:txBody>
      </p:sp>
      <p:sp>
        <p:nvSpPr>
          <p:cNvPr id="11" name="object 11"/>
          <p:cNvSpPr txBox="1"/>
          <p:nvPr/>
        </p:nvSpPr>
        <p:spPr>
          <a:xfrm>
            <a:off x="5088874" y="2730044"/>
            <a:ext cx="6237276" cy="3330344"/>
          </a:xfrm>
          <a:prstGeom prst="rect">
            <a:avLst/>
          </a:prstGeom>
        </p:spPr>
        <p:txBody>
          <a:bodyPr vert="horz" wrap="square" lIns="0" tIns="6931" rIns="0" bIns="0" rtlCol="0">
            <a:spAutoFit/>
          </a:bodyPr>
          <a:lstStyle/>
          <a:p>
            <a:pPr marL="261458" marR="10397" indent="-254142">
              <a:lnSpc>
                <a:spcPct val="155500"/>
              </a:lnSpc>
              <a:spcBef>
                <a:spcPts val="55"/>
              </a:spcBef>
              <a:buSzPct val="124561"/>
              <a:buChar char="•"/>
              <a:tabLst>
                <a:tab pos="261458" algn="l"/>
              </a:tabLst>
            </a:pPr>
            <a:r>
              <a:rPr sz="1728" spc="52" dirty="0">
                <a:latin typeface="Verdana"/>
                <a:cs typeface="Verdana"/>
              </a:rPr>
              <a:t>Build</a:t>
            </a:r>
            <a:r>
              <a:rPr sz="1728" spc="-152" dirty="0">
                <a:latin typeface="Verdana"/>
                <a:cs typeface="Verdana"/>
              </a:rPr>
              <a:t> </a:t>
            </a:r>
            <a:r>
              <a:rPr sz="1728" spc="30" dirty="0">
                <a:latin typeface="Verdana"/>
                <a:cs typeface="Verdana"/>
              </a:rPr>
              <a:t>the</a:t>
            </a:r>
            <a:r>
              <a:rPr sz="1728" spc="-152" dirty="0">
                <a:latin typeface="Verdana"/>
                <a:cs typeface="Verdana"/>
              </a:rPr>
              <a:t> </a:t>
            </a:r>
            <a:r>
              <a:rPr sz="1728" spc="39" dirty="0">
                <a:latin typeface="Verdana"/>
                <a:cs typeface="Verdana"/>
              </a:rPr>
              <a:t>knowledge</a:t>
            </a:r>
            <a:r>
              <a:rPr sz="1728" spc="-149" dirty="0">
                <a:latin typeface="Verdana"/>
                <a:cs typeface="Verdana"/>
              </a:rPr>
              <a:t> </a:t>
            </a:r>
            <a:r>
              <a:rPr sz="1728" spc="52" dirty="0">
                <a:latin typeface="Verdana"/>
                <a:cs typeface="Verdana"/>
              </a:rPr>
              <a:t>and</a:t>
            </a:r>
            <a:r>
              <a:rPr sz="1728" spc="-152" dirty="0">
                <a:latin typeface="Verdana"/>
                <a:cs typeface="Verdana"/>
              </a:rPr>
              <a:t> </a:t>
            </a:r>
            <a:r>
              <a:rPr sz="1728" spc="-42" dirty="0">
                <a:latin typeface="Verdana"/>
                <a:cs typeface="Verdana"/>
              </a:rPr>
              <a:t>skills</a:t>
            </a:r>
            <a:r>
              <a:rPr sz="1728" spc="-149" dirty="0">
                <a:latin typeface="Verdana"/>
                <a:cs typeface="Verdana"/>
              </a:rPr>
              <a:t> </a:t>
            </a:r>
            <a:r>
              <a:rPr sz="1728" spc="45" dirty="0">
                <a:latin typeface="Verdana"/>
                <a:cs typeface="Verdana"/>
              </a:rPr>
              <a:t>needed</a:t>
            </a:r>
            <a:r>
              <a:rPr sz="1728" spc="-152" dirty="0">
                <a:latin typeface="Verdana"/>
                <a:cs typeface="Verdana"/>
              </a:rPr>
              <a:t> </a:t>
            </a:r>
            <a:r>
              <a:rPr sz="1728" dirty="0">
                <a:latin typeface="Verdana"/>
                <a:cs typeface="Verdana"/>
              </a:rPr>
              <a:t>to</a:t>
            </a:r>
            <a:r>
              <a:rPr sz="1728" spc="-149" dirty="0">
                <a:latin typeface="Verdana"/>
                <a:cs typeface="Verdana"/>
              </a:rPr>
              <a:t> </a:t>
            </a:r>
            <a:r>
              <a:rPr sz="1728" spc="27" dirty="0">
                <a:latin typeface="Verdana"/>
                <a:cs typeface="Verdana"/>
              </a:rPr>
              <a:t>succeed</a:t>
            </a:r>
            <a:r>
              <a:rPr sz="1728" spc="-152" dirty="0">
                <a:latin typeface="Verdana"/>
                <a:cs typeface="Verdana"/>
              </a:rPr>
              <a:t> </a:t>
            </a:r>
            <a:r>
              <a:rPr sz="1728" spc="30" dirty="0">
                <a:latin typeface="Verdana"/>
                <a:cs typeface="Verdana"/>
              </a:rPr>
              <a:t>in</a:t>
            </a:r>
            <a:r>
              <a:rPr sz="1728" spc="-152" dirty="0">
                <a:latin typeface="Verdana"/>
                <a:cs typeface="Verdana"/>
              </a:rPr>
              <a:t> </a:t>
            </a:r>
            <a:r>
              <a:rPr sz="1728" spc="-30" dirty="0">
                <a:latin typeface="Verdana"/>
                <a:cs typeface="Verdana"/>
              </a:rPr>
              <a:t>a </a:t>
            </a:r>
            <a:r>
              <a:rPr sz="1728" dirty="0">
                <a:latin typeface="Verdana"/>
                <a:cs typeface="Verdana"/>
              </a:rPr>
              <a:t>competitive</a:t>
            </a:r>
            <a:r>
              <a:rPr sz="1728" spc="-61" dirty="0">
                <a:latin typeface="Verdana"/>
                <a:cs typeface="Verdana"/>
              </a:rPr>
              <a:t> </a:t>
            </a:r>
            <a:r>
              <a:rPr sz="1728" spc="-6" dirty="0">
                <a:latin typeface="Verdana"/>
                <a:cs typeface="Verdana"/>
              </a:rPr>
              <a:t>professional</a:t>
            </a:r>
            <a:r>
              <a:rPr sz="1728" spc="-58" dirty="0">
                <a:latin typeface="Verdana"/>
                <a:cs typeface="Verdana"/>
              </a:rPr>
              <a:t> </a:t>
            </a:r>
            <a:r>
              <a:rPr sz="1728" spc="-6" dirty="0">
                <a:latin typeface="Verdana"/>
                <a:cs typeface="Verdana"/>
              </a:rPr>
              <a:t>environment</a:t>
            </a:r>
            <a:endParaRPr sz="1728">
              <a:latin typeface="Verdana"/>
              <a:cs typeface="Verdana"/>
            </a:endParaRPr>
          </a:p>
          <a:p>
            <a:pPr marL="261458" marR="219486">
              <a:lnSpc>
                <a:spcPct val="155500"/>
              </a:lnSpc>
            </a:pPr>
            <a:r>
              <a:rPr sz="1728" dirty="0">
                <a:latin typeface="Verdana"/>
                <a:cs typeface="Verdana"/>
              </a:rPr>
              <a:t>Achieve</a:t>
            </a:r>
            <a:r>
              <a:rPr sz="1728" spc="-139" dirty="0">
                <a:latin typeface="Verdana"/>
                <a:cs typeface="Verdana"/>
              </a:rPr>
              <a:t> </a:t>
            </a:r>
            <a:r>
              <a:rPr sz="1728" dirty="0">
                <a:latin typeface="Verdana"/>
                <a:cs typeface="Verdana"/>
              </a:rPr>
              <a:t>personal</a:t>
            </a:r>
            <a:r>
              <a:rPr sz="1728" spc="-136" dirty="0">
                <a:latin typeface="Verdana"/>
                <a:cs typeface="Verdana"/>
              </a:rPr>
              <a:t> </a:t>
            </a:r>
            <a:r>
              <a:rPr sz="1728" spc="30" dirty="0">
                <a:latin typeface="Verdana"/>
                <a:cs typeface="Verdana"/>
              </a:rPr>
              <a:t>development</a:t>
            </a:r>
            <a:r>
              <a:rPr sz="1728" spc="-139" dirty="0">
                <a:latin typeface="Verdana"/>
                <a:cs typeface="Verdana"/>
              </a:rPr>
              <a:t> </a:t>
            </a:r>
            <a:r>
              <a:rPr sz="1728" spc="52" dirty="0">
                <a:latin typeface="Verdana"/>
                <a:cs typeface="Verdana"/>
              </a:rPr>
              <a:t>and</a:t>
            </a:r>
            <a:r>
              <a:rPr sz="1728" spc="-136" dirty="0">
                <a:latin typeface="Verdana"/>
                <a:cs typeface="Verdana"/>
              </a:rPr>
              <a:t> </a:t>
            </a:r>
            <a:r>
              <a:rPr sz="1728" spc="-15" dirty="0">
                <a:latin typeface="Verdana"/>
                <a:cs typeface="Verdana"/>
              </a:rPr>
              <a:t>career</a:t>
            </a:r>
            <a:r>
              <a:rPr sz="1728" spc="-139" dirty="0">
                <a:latin typeface="Verdana"/>
                <a:cs typeface="Verdana"/>
              </a:rPr>
              <a:t> </a:t>
            </a:r>
            <a:r>
              <a:rPr sz="1728" spc="-6" dirty="0">
                <a:latin typeface="Verdana"/>
                <a:cs typeface="Verdana"/>
              </a:rPr>
              <a:t>goals </a:t>
            </a:r>
            <a:r>
              <a:rPr sz="1728" spc="-21" dirty="0">
                <a:latin typeface="Verdana"/>
                <a:cs typeface="Verdana"/>
              </a:rPr>
              <a:t>Excel</a:t>
            </a:r>
            <a:r>
              <a:rPr sz="1728" spc="-136" dirty="0">
                <a:latin typeface="Verdana"/>
                <a:cs typeface="Verdana"/>
              </a:rPr>
              <a:t> </a:t>
            </a:r>
            <a:r>
              <a:rPr sz="1728" spc="30" dirty="0">
                <a:latin typeface="Verdana"/>
                <a:cs typeface="Verdana"/>
              </a:rPr>
              <a:t>in</a:t>
            </a:r>
            <a:r>
              <a:rPr sz="1728" spc="-136" dirty="0">
                <a:latin typeface="Verdana"/>
                <a:cs typeface="Verdana"/>
              </a:rPr>
              <a:t> </a:t>
            </a:r>
            <a:r>
              <a:rPr sz="1728" dirty="0">
                <a:latin typeface="Verdana"/>
                <a:cs typeface="Verdana"/>
              </a:rPr>
              <a:t>their</a:t>
            </a:r>
            <a:r>
              <a:rPr sz="1728" spc="-133" dirty="0">
                <a:latin typeface="Verdana"/>
                <a:cs typeface="Verdana"/>
              </a:rPr>
              <a:t> </a:t>
            </a:r>
            <a:r>
              <a:rPr sz="1728" spc="-67" dirty="0">
                <a:latin typeface="Verdana"/>
                <a:cs typeface="Verdana"/>
              </a:rPr>
              <a:t>role,</a:t>
            </a:r>
            <a:r>
              <a:rPr sz="1728" spc="-136" dirty="0">
                <a:latin typeface="Verdana"/>
                <a:cs typeface="Verdana"/>
              </a:rPr>
              <a:t> </a:t>
            </a:r>
            <a:r>
              <a:rPr sz="1728" dirty="0">
                <a:latin typeface="Verdana"/>
                <a:cs typeface="Verdana"/>
              </a:rPr>
              <a:t>creating</a:t>
            </a:r>
            <a:r>
              <a:rPr sz="1728" spc="-133" dirty="0">
                <a:latin typeface="Verdana"/>
                <a:cs typeface="Verdana"/>
              </a:rPr>
              <a:t> </a:t>
            </a:r>
            <a:r>
              <a:rPr sz="1728" spc="-24" dirty="0">
                <a:latin typeface="Verdana"/>
                <a:cs typeface="Verdana"/>
              </a:rPr>
              <a:t>value</a:t>
            </a:r>
            <a:r>
              <a:rPr sz="1728" spc="-136" dirty="0">
                <a:latin typeface="Verdana"/>
                <a:cs typeface="Verdana"/>
              </a:rPr>
              <a:t> </a:t>
            </a:r>
            <a:r>
              <a:rPr sz="1728" spc="-27" dirty="0">
                <a:latin typeface="Verdana"/>
                <a:cs typeface="Verdana"/>
              </a:rPr>
              <a:t>for</a:t>
            </a:r>
            <a:r>
              <a:rPr sz="1728" spc="-133" dirty="0">
                <a:latin typeface="Verdana"/>
                <a:cs typeface="Verdana"/>
              </a:rPr>
              <a:t> </a:t>
            </a:r>
            <a:r>
              <a:rPr sz="1728" spc="30" dirty="0">
                <a:latin typeface="Verdana"/>
                <a:cs typeface="Verdana"/>
              </a:rPr>
              <a:t>the</a:t>
            </a:r>
            <a:r>
              <a:rPr sz="1728" spc="-136" dirty="0">
                <a:latin typeface="Verdana"/>
                <a:cs typeface="Verdana"/>
              </a:rPr>
              <a:t> </a:t>
            </a:r>
            <a:r>
              <a:rPr sz="1728" spc="-6" dirty="0">
                <a:latin typeface="Verdana"/>
                <a:cs typeface="Verdana"/>
              </a:rPr>
              <a:t>organisation </a:t>
            </a:r>
            <a:r>
              <a:rPr sz="1728" spc="52" dirty="0">
                <a:latin typeface="Verdana"/>
                <a:cs typeface="Verdana"/>
              </a:rPr>
              <a:t>and</a:t>
            </a:r>
            <a:r>
              <a:rPr sz="1728" spc="-143" dirty="0">
                <a:latin typeface="Verdana"/>
                <a:cs typeface="Verdana"/>
              </a:rPr>
              <a:t> </a:t>
            </a:r>
            <a:r>
              <a:rPr sz="1728" spc="-33" dirty="0">
                <a:latin typeface="Verdana"/>
                <a:cs typeface="Verdana"/>
              </a:rPr>
              <a:t>its</a:t>
            </a:r>
            <a:r>
              <a:rPr sz="1728" spc="-143" dirty="0">
                <a:latin typeface="Verdana"/>
                <a:cs typeface="Verdana"/>
              </a:rPr>
              <a:t> </a:t>
            </a:r>
            <a:r>
              <a:rPr sz="1728" dirty="0">
                <a:latin typeface="Verdana"/>
                <a:cs typeface="Verdana"/>
              </a:rPr>
              <a:t>clients</a:t>
            </a:r>
            <a:r>
              <a:rPr sz="1728" spc="-143" dirty="0">
                <a:latin typeface="Verdana"/>
                <a:cs typeface="Verdana"/>
              </a:rPr>
              <a:t> </a:t>
            </a:r>
            <a:r>
              <a:rPr sz="1728" spc="-12" dirty="0">
                <a:latin typeface="Verdana"/>
                <a:cs typeface="Verdana"/>
              </a:rPr>
              <a:t>or</a:t>
            </a:r>
            <a:r>
              <a:rPr sz="1728" spc="-143" dirty="0">
                <a:latin typeface="Verdana"/>
                <a:cs typeface="Verdana"/>
              </a:rPr>
              <a:t> </a:t>
            </a:r>
            <a:r>
              <a:rPr sz="1728" spc="-6" dirty="0">
                <a:latin typeface="Verdana"/>
                <a:cs typeface="Verdana"/>
              </a:rPr>
              <a:t>customers</a:t>
            </a:r>
            <a:endParaRPr sz="1728">
              <a:latin typeface="Verdana"/>
              <a:cs typeface="Verdana"/>
            </a:endParaRPr>
          </a:p>
          <a:p>
            <a:pPr marL="261458" marR="317293">
              <a:lnSpc>
                <a:spcPct val="155500"/>
              </a:lnSpc>
            </a:pPr>
            <a:r>
              <a:rPr sz="1728" spc="45" dirty="0">
                <a:latin typeface="Verdana"/>
                <a:cs typeface="Verdana"/>
              </a:rPr>
              <a:t>Enhance</a:t>
            </a:r>
            <a:r>
              <a:rPr sz="1728" spc="-136" dirty="0">
                <a:latin typeface="Verdana"/>
                <a:cs typeface="Verdana"/>
              </a:rPr>
              <a:t> </a:t>
            </a:r>
            <a:r>
              <a:rPr sz="1728" dirty="0">
                <a:latin typeface="Verdana"/>
                <a:cs typeface="Verdana"/>
              </a:rPr>
              <a:t>their</a:t>
            </a:r>
            <a:r>
              <a:rPr sz="1728" spc="-139" dirty="0">
                <a:latin typeface="Verdana"/>
                <a:cs typeface="Verdana"/>
              </a:rPr>
              <a:t> </a:t>
            </a:r>
            <a:r>
              <a:rPr sz="1728" spc="-12" dirty="0">
                <a:latin typeface="Verdana"/>
                <a:cs typeface="Verdana"/>
              </a:rPr>
              <a:t>transferable</a:t>
            </a:r>
            <a:r>
              <a:rPr sz="1728" spc="-136" dirty="0">
                <a:latin typeface="Verdana"/>
                <a:cs typeface="Verdana"/>
              </a:rPr>
              <a:t> </a:t>
            </a:r>
            <a:r>
              <a:rPr sz="1728" spc="-79" dirty="0">
                <a:latin typeface="Verdana"/>
                <a:cs typeface="Verdana"/>
              </a:rPr>
              <a:t>skills,</a:t>
            </a:r>
            <a:r>
              <a:rPr sz="1728" spc="-136" dirty="0">
                <a:latin typeface="Verdana"/>
                <a:cs typeface="Verdana"/>
              </a:rPr>
              <a:t> </a:t>
            </a:r>
            <a:r>
              <a:rPr sz="1728" dirty="0">
                <a:latin typeface="Verdana"/>
                <a:cs typeface="Verdana"/>
              </a:rPr>
              <a:t>thereby</a:t>
            </a:r>
            <a:r>
              <a:rPr sz="1728" spc="-136" dirty="0">
                <a:latin typeface="Verdana"/>
                <a:cs typeface="Verdana"/>
              </a:rPr>
              <a:t> </a:t>
            </a:r>
            <a:r>
              <a:rPr sz="1728" spc="-6" dirty="0">
                <a:latin typeface="Verdana"/>
                <a:cs typeface="Verdana"/>
              </a:rPr>
              <a:t>increasing employability</a:t>
            </a:r>
            <a:endParaRPr sz="1728">
              <a:latin typeface="Verdana"/>
              <a:cs typeface="Verdana"/>
            </a:endParaRPr>
          </a:p>
          <a:p>
            <a:pPr marL="261458">
              <a:spcBef>
                <a:spcPts val="1152"/>
              </a:spcBef>
            </a:pPr>
            <a:r>
              <a:rPr sz="1728" spc="61" dirty="0">
                <a:latin typeface="Verdana"/>
                <a:cs typeface="Verdana"/>
              </a:rPr>
              <a:t>Engage</a:t>
            </a:r>
            <a:r>
              <a:rPr sz="1728" spc="-136" dirty="0">
                <a:latin typeface="Verdana"/>
                <a:cs typeface="Verdana"/>
              </a:rPr>
              <a:t> </a:t>
            </a:r>
            <a:r>
              <a:rPr sz="1728" spc="36" dirty="0">
                <a:latin typeface="Verdana"/>
                <a:cs typeface="Verdana"/>
              </a:rPr>
              <a:t>with</a:t>
            </a:r>
            <a:r>
              <a:rPr sz="1728" spc="-133" dirty="0">
                <a:latin typeface="Verdana"/>
                <a:cs typeface="Verdana"/>
              </a:rPr>
              <a:t> </a:t>
            </a:r>
            <a:r>
              <a:rPr sz="1728" spc="30" dirty="0">
                <a:latin typeface="Verdana"/>
                <a:cs typeface="Verdana"/>
              </a:rPr>
              <a:t>the</a:t>
            </a:r>
            <a:r>
              <a:rPr sz="1728" spc="-136" dirty="0">
                <a:latin typeface="Verdana"/>
                <a:cs typeface="Verdana"/>
              </a:rPr>
              <a:t> </a:t>
            </a:r>
            <a:r>
              <a:rPr sz="1728" spc="-6" dirty="0">
                <a:latin typeface="Verdana"/>
                <a:cs typeface="Verdana"/>
              </a:rPr>
              <a:t>profession</a:t>
            </a:r>
            <a:r>
              <a:rPr sz="1728" spc="-133" dirty="0">
                <a:latin typeface="Verdana"/>
                <a:cs typeface="Verdana"/>
              </a:rPr>
              <a:t> </a:t>
            </a:r>
            <a:r>
              <a:rPr sz="1728" spc="52" dirty="0">
                <a:latin typeface="Verdana"/>
                <a:cs typeface="Verdana"/>
              </a:rPr>
              <a:t>and</a:t>
            </a:r>
            <a:r>
              <a:rPr sz="1728" spc="-136" dirty="0">
                <a:latin typeface="Verdana"/>
                <a:cs typeface="Verdana"/>
              </a:rPr>
              <a:t> </a:t>
            </a:r>
            <a:r>
              <a:rPr sz="1728" spc="30" dirty="0">
                <a:latin typeface="Verdana"/>
                <a:cs typeface="Verdana"/>
              </a:rPr>
              <a:t>the</a:t>
            </a:r>
            <a:r>
              <a:rPr sz="1728" spc="-133" dirty="0">
                <a:latin typeface="Verdana"/>
                <a:cs typeface="Verdana"/>
              </a:rPr>
              <a:t> </a:t>
            </a:r>
            <a:r>
              <a:rPr sz="1728" dirty="0">
                <a:latin typeface="Verdana"/>
                <a:cs typeface="Verdana"/>
              </a:rPr>
              <a:t>wider</a:t>
            </a:r>
            <a:r>
              <a:rPr sz="1728" spc="-136" dirty="0">
                <a:latin typeface="Verdana"/>
                <a:cs typeface="Verdana"/>
              </a:rPr>
              <a:t> </a:t>
            </a:r>
            <a:r>
              <a:rPr sz="1728" spc="45" dirty="0">
                <a:latin typeface="Verdana"/>
                <a:cs typeface="Verdana"/>
              </a:rPr>
              <a:t>community</a:t>
            </a:r>
            <a:endParaRPr sz="1728">
              <a:latin typeface="Verdana"/>
              <a:cs typeface="Verdan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3783" y="787512"/>
            <a:ext cx="7216880" cy="1146671"/>
          </a:xfrm>
          <a:prstGeom prst="rect">
            <a:avLst/>
          </a:prstGeom>
        </p:spPr>
        <p:txBody>
          <a:bodyPr vert="horz" wrap="square" lIns="0" tIns="121295" rIns="0" bIns="0" rtlCol="0" anchor="ctr">
            <a:spAutoFit/>
          </a:bodyPr>
          <a:lstStyle/>
          <a:p>
            <a:pPr marL="1960746" marR="5391" indent="-1953430">
              <a:lnSpc>
                <a:spcPts val="3881"/>
              </a:lnSpc>
              <a:spcBef>
                <a:spcPts val="955"/>
              </a:spcBef>
            </a:pPr>
            <a:r>
              <a:rPr spc="-191" dirty="0"/>
              <a:t>Industries</a:t>
            </a:r>
            <a:r>
              <a:rPr spc="-346" dirty="0"/>
              <a:t> </a:t>
            </a:r>
            <a:r>
              <a:rPr spc="-109" dirty="0"/>
              <a:t>that</a:t>
            </a:r>
            <a:r>
              <a:rPr spc="-337" dirty="0"/>
              <a:t> </a:t>
            </a:r>
            <a:r>
              <a:rPr spc="-136" dirty="0"/>
              <a:t>be</a:t>
            </a:r>
            <a:r>
              <a:rPr spc="-112" dirty="0"/>
              <a:t>n</a:t>
            </a:r>
            <a:r>
              <a:rPr spc="-143" dirty="0"/>
              <a:t>e</a:t>
            </a:r>
            <a:r>
              <a:rPr spc="185" dirty="0"/>
              <a:t>f</a:t>
            </a:r>
            <a:r>
              <a:rPr spc="-143" dirty="0"/>
              <a:t>i</a:t>
            </a:r>
            <a:r>
              <a:rPr spc="-55" dirty="0"/>
              <a:t>t</a:t>
            </a:r>
            <a:r>
              <a:rPr spc="-334" dirty="0"/>
              <a:t> </a:t>
            </a:r>
            <a:r>
              <a:rPr spc="240" dirty="0"/>
              <a:t>f</a:t>
            </a:r>
            <a:r>
              <a:rPr spc="-124" dirty="0"/>
              <a:t>r</a:t>
            </a:r>
            <a:r>
              <a:rPr spc="-85" dirty="0"/>
              <a:t>o</a:t>
            </a:r>
            <a:r>
              <a:rPr spc="-79" dirty="0"/>
              <a:t>m</a:t>
            </a:r>
            <a:r>
              <a:rPr spc="-12" dirty="0"/>
              <a:t> </a:t>
            </a:r>
            <a:r>
              <a:rPr spc="-69" dirty="0"/>
              <a:t>CPD</a:t>
            </a:r>
            <a:r>
              <a:rPr spc="-352" dirty="0"/>
              <a:t> </a:t>
            </a:r>
            <a:r>
              <a:rPr spc="-185" dirty="0"/>
              <a:t>include:</a:t>
            </a:r>
          </a:p>
        </p:txBody>
      </p:sp>
      <p:pic>
        <p:nvPicPr>
          <p:cNvPr id="3" name="object 3"/>
          <p:cNvPicPr/>
          <p:nvPr/>
        </p:nvPicPr>
        <p:blipFill>
          <a:blip r:embed="rId2" cstate="print"/>
          <a:stretch>
            <a:fillRect/>
          </a:stretch>
        </p:blipFill>
        <p:spPr>
          <a:xfrm>
            <a:off x="889118" y="5741867"/>
            <a:ext cx="1428700" cy="470017"/>
          </a:xfrm>
          <a:prstGeom prst="rect">
            <a:avLst/>
          </a:prstGeom>
        </p:spPr>
      </p:pic>
      <p:sp>
        <p:nvSpPr>
          <p:cNvPr id="4" name="object 4"/>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pic>
        <p:nvPicPr>
          <p:cNvPr id="5" name="object 5"/>
          <p:cNvPicPr/>
          <p:nvPr/>
        </p:nvPicPr>
        <p:blipFill>
          <a:blip r:embed="rId3" cstate="print"/>
          <a:stretch>
            <a:fillRect/>
          </a:stretch>
        </p:blipFill>
        <p:spPr>
          <a:xfrm>
            <a:off x="3267059" y="2511808"/>
            <a:ext cx="5789576" cy="2857009"/>
          </a:xfrm>
          <a:prstGeom prst="rect">
            <a:avLst/>
          </a:prstGeom>
        </p:spPr>
      </p:pic>
      <p:sp>
        <p:nvSpPr>
          <p:cNvPr id="6" name="object 6"/>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57993" y="512080"/>
            <a:ext cx="7676262" cy="1146671"/>
          </a:xfrm>
          <a:prstGeom prst="rect">
            <a:avLst/>
          </a:prstGeom>
        </p:spPr>
        <p:txBody>
          <a:bodyPr vert="horz" wrap="square" lIns="0" tIns="121295" rIns="0" bIns="0" rtlCol="0" anchor="ctr">
            <a:spAutoFit/>
          </a:bodyPr>
          <a:lstStyle/>
          <a:p>
            <a:pPr marL="1031972" marR="3081" indent="-1024655">
              <a:lnSpc>
                <a:spcPts val="3881"/>
              </a:lnSpc>
              <a:spcBef>
                <a:spcPts val="955"/>
              </a:spcBef>
            </a:pPr>
            <a:r>
              <a:rPr spc="-221" dirty="0"/>
              <a:t>Professionals</a:t>
            </a:r>
            <a:r>
              <a:rPr spc="-349" dirty="0"/>
              <a:t> </a:t>
            </a:r>
            <a:r>
              <a:rPr spc="-206" dirty="0"/>
              <a:t>can</a:t>
            </a:r>
            <a:r>
              <a:rPr spc="-346" dirty="0"/>
              <a:t> </a:t>
            </a:r>
            <a:r>
              <a:rPr spc="-200" dirty="0"/>
              <a:t>accumulate </a:t>
            </a:r>
            <a:r>
              <a:rPr spc="-139" dirty="0"/>
              <a:t>points</a:t>
            </a:r>
            <a:r>
              <a:rPr spc="-349" dirty="0"/>
              <a:t> </a:t>
            </a:r>
            <a:r>
              <a:rPr spc="-73" dirty="0"/>
              <a:t>by</a:t>
            </a:r>
            <a:r>
              <a:rPr spc="-349" dirty="0"/>
              <a:t> </a:t>
            </a:r>
            <a:r>
              <a:rPr spc="-79" dirty="0"/>
              <a:t>completing:</a:t>
            </a:r>
          </a:p>
        </p:txBody>
      </p:sp>
      <p:pic>
        <p:nvPicPr>
          <p:cNvPr id="3" name="object 3"/>
          <p:cNvPicPr/>
          <p:nvPr/>
        </p:nvPicPr>
        <p:blipFill>
          <a:blip r:embed="rId2" cstate="print"/>
          <a:stretch>
            <a:fillRect/>
          </a:stretch>
        </p:blipFill>
        <p:spPr>
          <a:xfrm>
            <a:off x="889118" y="5741867"/>
            <a:ext cx="1428700" cy="470017"/>
          </a:xfrm>
          <a:prstGeom prst="rect">
            <a:avLst/>
          </a:prstGeom>
        </p:spPr>
      </p:pic>
      <p:sp>
        <p:nvSpPr>
          <p:cNvPr id="4" name="object 4"/>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5" name="object 5"/>
          <p:cNvSpPr txBox="1"/>
          <p:nvPr/>
        </p:nvSpPr>
        <p:spPr>
          <a:xfrm>
            <a:off x="5289652" y="3705128"/>
            <a:ext cx="1613035" cy="370816"/>
          </a:xfrm>
          <a:prstGeom prst="rect">
            <a:avLst/>
          </a:prstGeom>
        </p:spPr>
        <p:txBody>
          <a:bodyPr vert="horz" wrap="square" lIns="0" tIns="6931" rIns="0" bIns="0" rtlCol="0">
            <a:spAutoFit/>
          </a:bodyPr>
          <a:lstStyle/>
          <a:p>
            <a:pPr marL="239125" marR="3081" indent="-231809">
              <a:spcBef>
                <a:spcPts val="55"/>
              </a:spcBef>
            </a:pPr>
            <a:r>
              <a:rPr sz="1182" dirty="0">
                <a:latin typeface="Arial Black"/>
                <a:cs typeface="Arial Black"/>
              </a:rPr>
              <a:t>Ways</a:t>
            </a:r>
            <a:r>
              <a:rPr sz="1182" spc="-143" dirty="0">
                <a:latin typeface="Arial Black"/>
                <a:cs typeface="Arial Black"/>
              </a:rPr>
              <a:t> </a:t>
            </a:r>
            <a:r>
              <a:rPr sz="1182" spc="-52" dirty="0">
                <a:latin typeface="Arial Black"/>
                <a:cs typeface="Arial Black"/>
              </a:rPr>
              <a:t>to</a:t>
            </a:r>
            <a:r>
              <a:rPr sz="1182" spc="-139" dirty="0">
                <a:latin typeface="Arial Black"/>
                <a:cs typeface="Arial Black"/>
              </a:rPr>
              <a:t> </a:t>
            </a:r>
            <a:r>
              <a:rPr sz="1182" spc="-24" dirty="0">
                <a:latin typeface="Arial Black"/>
                <a:cs typeface="Arial Black"/>
              </a:rPr>
              <a:t>accumulate </a:t>
            </a:r>
            <a:r>
              <a:rPr sz="1182" spc="-33" dirty="0">
                <a:latin typeface="Arial Black"/>
                <a:cs typeface="Arial Black"/>
              </a:rPr>
              <a:t>points</a:t>
            </a:r>
            <a:r>
              <a:rPr sz="1182" spc="-146" dirty="0">
                <a:latin typeface="Arial Black"/>
                <a:cs typeface="Arial Black"/>
              </a:rPr>
              <a:t> </a:t>
            </a:r>
            <a:r>
              <a:rPr sz="1182" spc="-6" dirty="0">
                <a:latin typeface="Arial Black"/>
                <a:cs typeface="Arial Black"/>
              </a:rPr>
              <a:t>include:</a:t>
            </a:r>
            <a:endParaRPr sz="1182">
              <a:latin typeface="Arial Black"/>
              <a:cs typeface="Arial Black"/>
            </a:endParaRPr>
          </a:p>
        </p:txBody>
      </p:sp>
      <p:sp>
        <p:nvSpPr>
          <p:cNvPr id="6" name="object 6"/>
          <p:cNvSpPr/>
          <p:nvPr/>
        </p:nvSpPr>
        <p:spPr>
          <a:xfrm>
            <a:off x="5394456" y="3251672"/>
            <a:ext cx="438974" cy="272241"/>
          </a:xfrm>
          <a:custGeom>
            <a:avLst/>
            <a:gdLst/>
            <a:ahLst/>
            <a:cxnLst/>
            <a:rect l="l" t="t" r="r" b="b"/>
            <a:pathLst>
              <a:path w="723900" h="448945">
                <a:moveTo>
                  <a:pt x="0" y="0"/>
                </a:moveTo>
                <a:lnTo>
                  <a:pt x="723448" y="448386"/>
                </a:lnTo>
              </a:path>
            </a:pathLst>
          </a:custGeom>
          <a:ln w="23111">
            <a:solidFill>
              <a:srgbClr val="4DBD9B"/>
            </a:solidFill>
            <a:prstDash val="dash"/>
          </a:ln>
        </p:spPr>
        <p:txBody>
          <a:bodyPr wrap="square" lIns="0" tIns="0" rIns="0" bIns="0" rtlCol="0"/>
          <a:lstStyle/>
          <a:p>
            <a:endParaRPr sz="1092"/>
          </a:p>
        </p:txBody>
      </p:sp>
      <p:sp>
        <p:nvSpPr>
          <p:cNvPr id="7" name="object 7"/>
          <p:cNvSpPr/>
          <p:nvPr/>
        </p:nvSpPr>
        <p:spPr>
          <a:xfrm>
            <a:off x="6280038" y="3251672"/>
            <a:ext cx="438974" cy="272241"/>
          </a:xfrm>
          <a:custGeom>
            <a:avLst/>
            <a:gdLst/>
            <a:ahLst/>
            <a:cxnLst/>
            <a:rect l="l" t="t" r="r" b="b"/>
            <a:pathLst>
              <a:path w="723900" h="448945">
                <a:moveTo>
                  <a:pt x="723448" y="0"/>
                </a:moveTo>
                <a:lnTo>
                  <a:pt x="0" y="448386"/>
                </a:lnTo>
              </a:path>
            </a:pathLst>
          </a:custGeom>
          <a:ln w="23111">
            <a:solidFill>
              <a:srgbClr val="4DBD9B"/>
            </a:solidFill>
            <a:prstDash val="dash"/>
          </a:ln>
        </p:spPr>
        <p:txBody>
          <a:bodyPr wrap="square" lIns="0" tIns="0" rIns="0" bIns="0" rtlCol="0"/>
          <a:lstStyle/>
          <a:p>
            <a:endParaRPr sz="1092"/>
          </a:p>
        </p:txBody>
      </p:sp>
      <p:grpSp>
        <p:nvGrpSpPr>
          <p:cNvPr id="8" name="object 8"/>
          <p:cNvGrpSpPr/>
          <p:nvPr/>
        </p:nvGrpSpPr>
        <p:grpSpPr>
          <a:xfrm>
            <a:off x="6088997" y="4194338"/>
            <a:ext cx="14247" cy="257223"/>
            <a:chOff x="10040500" y="6916774"/>
            <a:chExt cx="23495" cy="424180"/>
          </a:xfrm>
        </p:grpSpPr>
        <p:sp>
          <p:nvSpPr>
            <p:cNvPr id="9" name="object 9"/>
            <p:cNvSpPr/>
            <p:nvPr/>
          </p:nvSpPr>
          <p:spPr>
            <a:xfrm>
              <a:off x="10052056" y="6916774"/>
              <a:ext cx="0" cy="17780"/>
            </a:xfrm>
            <a:custGeom>
              <a:avLst/>
              <a:gdLst/>
              <a:ahLst/>
              <a:cxnLst/>
              <a:rect l="l" t="t" r="r" b="b"/>
              <a:pathLst>
                <a:path h="17779">
                  <a:moveTo>
                    <a:pt x="0" y="0"/>
                  </a:moveTo>
                  <a:lnTo>
                    <a:pt x="0" y="17333"/>
                  </a:lnTo>
                </a:path>
              </a:pathLst>
            </a:custGeom>
            <a:ln w="23111">
              <a:solidFill>
                <a:srgbClr val="4DBD9B"/>
              </a:solidFill>
            </a:ln>
          </p:spPr>
          <p:txBody>
            <a:bodyPr wrap="square" lIns="0" tIns="0" rIns="0" bIns="0" rtlCol="0"/>
            <a:lstStyle/>
            <a:p>
              <a:endParaRPr sz="1092"/>
            </a:p>
          </p:txBody>
        </p:sp>
        <p:sp>
          <p:nvSpPr>
            <p:cNvPr id="10" name="object 10"/>
            <p:cNvSpPr/>
            <p:nvPr/>
          </p:nvSpPr>
          <p:spPr>
            <a:xfrm>
              <a:off x="10052056" y="6969467"/>
              <a:ext cx="0" cy="335915"/>
            </a:xfrm>
            <a:custGeom>
              <a:avLst/>
              <a:gdLst/>
              <a:ahLst/>
              <a:cxnLst/>
              <a:rect l="l" t="t" r="r" b="b"/>
              <a:pathLst>
                <a:path h="335915">
                  <a:moveTo>
                    <a:pt x="0" y="0"/>
                  </a:moveTo>
                  <a:lnTo>
                    <a:pt x="0" y="335908"/>
                  </a:lnTo>
                </a:path>
              </a:pathLst>
            </a:custGeom>
            <a:ln w="23111">
              <a:solidFill>
                <a:srgbClr val="4DBD9B"/>
              </a:solidFill>
              <a:prstDash val="dash"/>
            </a:ln>
          </p:spPr>
          <p:txBody>
            <a:bodyPr wrap="square" lIns="0" tIns="0" rIns="0" bIns="0" rtlCol="0"/>
            <a:lstStyle/>
            <a:p>
              <a:endParaRPr sz="1092"/>
            </a:p>
          </p:txBody>
        </p:sp>
        <p:sp>
          <p:nvSpPr>
            <p:cNvPr id="11" name="object 11"/>
            <p:cNvSpPr/>
            <p:nvPr/>
          </p:nvSpPr>
          <p:spPr>
            <a:xfrm>
              <a:off x="10052056" y="7323053"/>
              <a:ext cx="0" cy="17780"/>
            </a:xfrm>
            <a:custGeom>
              <a:avLst/>
              <a:gdLst/>
              <a:ahLst/>
              <a:cxnLst/>
              <a:rect l="l" t="t" r="r" b="b"/>
              <a:pathLst>
                <a:path h="17779">
                  <a:moveTo>
                    <a:pt x="0" y="0"/>
                  </a:moveTo>
                  <a:lnTo>
                    <a:pt x="0" y="17333"/>
                  </a:lnTo>
                </a:path>
              </a:pathLst>
            </a:custGeom>
            <a:ln w="23111">
              <a:solidFill>
                <a:srgbClr val="4DBD9B"/>
              </a:solidFill>
            </a:ln>
          </p:spPr>
          <p:txBody>
            <a:bodyPr wrap="square" lIns="0" tIns="0" rIns="0" bIns="0" rtlCol="0"/>
            <a:lstStyle/>
            <a:p>
              <a:endParaRPr sz="1092"/>
            </a:p>
          </p:txBody>
        </p:sp>
      </p:grpSp>
      <p:sp>
        <p:nvSpPr>
          <p:cNvPr id="12" name="object 12"/>
          <p:cNvSpPr/>
          <p:nvPr/>
        </p:nvSpPr>
        <p:spPr>
          <a:xfrm>
            <a:off x="4063879" y="2341603"/>
            <a:ext cx="1245684" cy="1245684"/>
          </a:xfrm>
          <a:custGeom>
            <a:avLst/>
            <a:gdLst/>
            <a:ahLst/>
            <a:cxnLst/>
            <a:rect l="l" t="t" r="r" b="b"/>
            <a:pathLst>
              <a:path w="2054225" h="2054225">
                <a:moveTo>
                  <a:pt x="1026937" y="0"/>
                </a:moveTo>
                <a:lnTo>
                  <a:pt x="978594" y="1117"/>
                </a:lnTo>
                <a:lnTo>
                  <a:pt x="930827" y="4438"/>
                </a:lnTo>
                <a:lnTo>
                  <a:pt x="883684" y="9911"/>
                </a:lnTo>
                <a:lnTo>
                  <a:pt x="837215" y="17489"/>
                </a:lnTo>
                <a:lnTo>
                  <a:pt x="791470" y="27122"/>
                </a:lnTo>
                <a:lnTo>
                  <a:pt x="746496" y="38759"/>
                </a:lnTo>
                <a:lnTo>
                  <a:pt x="702345" y="52353"/>
                </a:lnTo>
                <a:lnTo>
                  <a:pt x="659065" y="67854"/>
                </a:lnTo>
                <a:lnTo>
                  <a:pt x="616706" y="85212"/>
                </a:lnTo>
                <a:lnTo>
                  <a:pt x="575316" y="104378"/>
                </a:lnTo>
                <a:lnTo>
                  <a:pt x="534945" y="125303"/>
                </a:lnTo>
                <a:lnTo>
                  <a:pt x="495643" y="147938"/>
                </a:lnTo>
                <a:lnTo>
                  <a:pt x="457458" y="172233"/>
                </a:lnTo>
                <a:lnTo>
                  <a:pt x="420441" y="198139"/>
                </a:lnTo>
                <a:lnTo>
                  <a:pt x="384640" y="225606"/>
                </a:lnTo>
                <a:lnTo>
                  <a:pt x="350105" y="254585"/>
                </a:lnTo>
                <a:lnTo>
                  <a:pt x="316884" y="285028"/>
                </a:lnTo>
                <a:lnTo>
                  <a:pt x="285028" y="316884"/>
                </a:lnTo>
                <a:lnTo>
                  <a:pt x="254586" y="350104"/>
                </a:lnTo>
                <a:lnTo>
                  <a:pt x="225606" y="384639"/>
                </a:lnTo>
                <a:lnTo>
                  <a:pt x="198139" y="420441"/>
                </a:lnTo>
                <a:lnTo>
                  <a:pt x="172233" y="457458"/>
                </a:lnTo>
                <a:lnTo>
                  <a:pt x="147938" y="495642"/>
                </a:lnTo>
                <a:lnTo>
                  <a:pt x="125304" y="534945"/>
                </a:lnTo>
                <a:lnTo>
                  <a:pt x="104379" y="575315"/>
                </a:lnTo>
                <a:lnTo>
                  <a:pt x="85212" y="616705"/>
                </a:lnTo>
                <a:lnTo>
                  <a:pt x="67854" y="659065"/>
                </a:lnTo>
                <a:lnTo>
                  <a:pt x="52353" y="702345"/>
                </a:lnTo>
                <a:lnTo>
                  <a:pt x="38760" y="746496"/>
                </a:lnTo>
                <a:lnTo>
                  <a:pt x="27122" y="791469"/>
                </a:lnTo>
                <a:lnTo>
                  <a:pt x="17489" y="837215"/>
                </a:lnTo>
                <a:lnTo>
                  <a:pt x="9911" y="883684"/>
                </a:lnTo>
                <a:lnTo>
                  <a:pt x="4438" y="930827"/>
                </a:lnTo>
                <a:lnTo>
                  <a:pt x="1117" y="978594"/>
                </a:lnTo>
                <a:lnTo>
                  <a:pt x="0" y="1026937"/>
                </a:lnTo>
                <a:lnTo>
                  <a:pt x="1117" y="1075280"/>
                </a:lnTo>
                <a:lnTo>
                  <a:pt x="4438" y="1123047"/>
                </a:lnTo>
                <a:lnTo>
                  <a:pt x="9911" y="1170190"/>
                </a:lnTo>
                <a:lnTo>
                  <a:pt x="17489" y="1216659"/>
                </a:lnTo>
                <a:lnTo>
                  <a:pt x="27122" y="1262404"/>
                </a:lnTo>
                <a:lnTo>
                  <a:pt x="38760" y="1307378"/>
                </a:lnTo>
                <a:lnTo>
                  <a:pt x="52353" y="1351529"/>
                </a:lnTo>
                <a:lnTo>
                  <a:pt x="67854" y="1394809"/>
                </a:lnTo>
                <a:lnTo>
                  <a:pt x="85212" y="1437168"/>
                </a:lnTo>
                <a:lnTo>
                  <a:pt x="104379" y="1478558"/>
                </a:lnTo>
                <a:lnTo>
                  <a:pt x="125304" y="1518929"/>
                </a:lnTo>
                <a:lnTo>
                  <a:pt x="147938" y="1558231"/>
                </a:lnTo>
                <a:lnTo>
                  <a:pt x="172233" y="1596416"/>
                </a:lnTo>
                <a:lnTo>
                  <a:pt x="198139" y="1633433"/>
                </a:lnTo>
                <a:lnTo>
                  <a:pt x="225606" y="1669234"/>
                </a:lnTo>
                <a:lnTo>
                  <a:pt x="254586" y="1703770"/>
                </a:lnTo>
                <a:lnTo>
                  <a:pt x="285028" y="1736990"/>
                </a:lnTo>
                <a:lnTo>
                  <a:pt x="316884" y="1768846"/>
                </a:lnTo>
                <a:lnTo>
                  <a:pt x="350105" y="1799288"/>
                </a:lnTo>
                <a:lnTo>
                  <a:pt x="384640" y="1828268"/>
                </a:lnTo>
                <a:lnTo>
                  <a:pt x="420441" y="1855735"/>
                </a:lnTo>
                <a:lnTo>
                  <a:pt x="457458" y="1881641"/>
                </a:lnTo>
                <a:lnTo>
                  <a:pt x="495643" y="1905936"/>
                </a:lnTo>
                <a:lnTo>
                  <a:pt x="534945" y="1928570"/>
                </a:lnTo>
                <a:lnTo>
                  <a:pt x="575316" y="1949495"/>
                </a:lnTo>
                <a:lnTo>
                  <a:pt x="616706" y="1968661"/>
                </a:lnTo>
                <a:lnTo>
                  <a:pt x="659065" y="1986020"/>
                </a:lnTo>
                <a:lnTo>
                  <a:pt x="702345" y="2001520"/>
                </a:lnTo>
                <a:lnTo>
                  <a:pt x="746496" y="2015114"/>
                </a:lnTo>
                <a:lnTo>
                  <a:pt x="791470" y="2026752"/>
                </a:lnTo>
                <a:lnTo>
                  <a:pt x="837215" y="2036384"/>
                </a:lnTo>
                <a:lnTo>
                  <a:pt x="883684" y="2043962"/>
                </a:lnTo>
                <a:lnTo>
                  <a:pt x="930827" y="2049436"/>
                </a:lnTo>
                <a:lnTo>
                  <a:pt x="978594" y="2052756"/>
                </a:lnTo>
                <a:lnTo>
                  <a:pt x="1026937" y="2053874"/>
                </a:lnTo>
                <a:lnTo>
                  <a:pt x="1075280" y="2052756"/>
                </a:lnTo>
                <a:lnTo>
                  <a:pt x="1123047" y="2049436"/>
                </a:lnTo>
                <a:lnTo>
                  <a:pt x="1170190" y="2043962"/>
                </a:lnTo>
                <a:lnTo>
                  <a:pt x="1216659" y="2036384"/>
                </a:lnTo>
                <a:lnTo>
                  <a:pt x="1262404" y="2026752"/>
                </a:lnTo>
                <a:lnTo>
                  <a:pt x="1307378" y="2015114"/>
                </a:lnTo>
                <a:lnTo>
                  <a:pt x="1351529" y="2001520"/>
                </a:lnTo>
                <a:lnTo>
                  <a:pt x="1394809" y="1986020"/>
                </a:lnTo>
                <a:lnTo>
                  <a:pt x="1437168" y="1968661"/>
                </a:lnTo>
                <a:lnTo>
                  <a:pt x="1478558" y="1949495"/>
                </a:lnTo>
                <a:lnTo>
                  <a:pt x="1518929" y="1928570"/>
                </a:lnTo>
                <a:lnTo>
                  <a:pt x="1558231" y="1905936"/>
                </a:lnTo>
                <a:lnTo>
                  <a:pt x="1596416" y="1881641"/>
                </a:lnTo>
                <a:lnTo>
                  <a:pt x="1633433" y="1855735"/>
                </a:lnTo>
                <a:lnTo>
                  <a:pt x="1669234" y="1828268"/>
                </a:lnTo>
                <a:lnTo>
                  <a:pt x="1703770" y="1799288"/>
                </a:lnTo>
                <a:lnTo>
                  <a:pt x="1736990" y="1768846"/>
                </a:lnTo>
                <a:lnTo>
                  <a:pt x="1768846" y="1736990"/>
                </a:lnTo>
                <a:lnTo>
                  <a:pt x="1799288" y="1703770"/>
                </a:lnTo>
                <a:lnTo>
                  <a:pt x="1828268" y="1669234"/>
                </a:lnTo>
                <a:lnTo>
                  <a:pt x="1855735" y="1633433"/>
                </a:lnTo>
                <a:lnTo>
                  <a:pt x="1881641" y="1596416"/>
                </a:lnTo>
                <a:lnTo>
                  <a:pt x="1905936" y="1558231"/>
                </a:lnTo>
                <a:lnTo>
                  <a:pt x="1928570" y="1518929"/>
                </a:lnTo>
                <a:lnTo>
                  <a:pt x="1949495" y="1478558"/>
                </a:lnTo>
                <a:lnTo>
                  <a:pt x="1968661" y="1437168"/>
                </a:lnTo>
                <a:lnTo>
                  <a:pt x="1986020" y="1394809"/>
                </a:lnTo>
                <a:lnTo>
                  <a:pt x="2001520" y="1351529"/>
                </a:lnTo>
                <a:lnTo>
                  <a:pt x="2015114" y="1307378"/>
                </a:lnTo>
                <a:lnTo>
                  <a:pt x="2026752" y="1262404"/>
                </a:lnTo>
                <a:lnTo>
                  <a:pt x="2036384" y="1216659"/>
                </a:lnTo>
                <a:lnTo>
                  <a:pt x="2043962" y="1170190"/>
                </a:lnTo>
                <a:lnTo>
                  <a:pt x="2049436" y="1123047"/>
                </a:lnTo>
                <a:lnTo>
                  <a:pt x="2052756" y="1075280"/>
                </a:lnTo>
                <a:lnTo>
                  <a:pt x="2053874" y="1026937"/>
                </a:lnTo>
                <a:lnTo>
                  <a:pt x="2052756" y="978594"/>
                </a:lnTo>
                <a:lnTo>
                  <a:pt x="2049436" y="930827"/>
                </a:lnTo>
                <a:lnTo>
                  <a:pt x="2043962" y="883684"/>
                </a:lnTo>
                <a:lnTo>
                  <a:pt x="2036384" y="837215"/>
                </a:lnTo>
                <a:lnTo>
                  <a:pt x="2026752" y="791469"/>
                </a:lnTo>
                <a:lnTo>
                  <a:pt x="2015114" y="746496"/>
                </a:lnTo>
                <a:lnTo>
                  <a:pt x="2001520" y="702345"/>
                </a:lnTo>
                <a:lnTo>
                  <a:pt x="1986020" y="659065"/>
                </a:lnTo>
                <a:lnTo>
                  <a:pt x="1968661" y="616705"/>
                </a:lnTo>
                <a:lnTo>
                  <a:pt x="1949495" y="575315"/>
                </a:lnTo>
                <a:lnTo>
                  <a:pt x="1928570" y="534945"/>
                </a:lnTo>
                <a:lnTo>
                  <a:pt x="1905936" y="495642"/>
                </a:lnTo>
                <a:lnTo>
                  <a:pt x="1881641" y="457458"/>
                </a:lnTo>
                <a:lnTo>
                  <a:pt x="1855735" y="420441"/>
                </a:lnTo>
                <a:lnTo>
                  <a:pt x="1828268" y="384639"/>
                </a:lnTo>
                <a:lnTo>
                  <a:pt x="1799288" y="350104"/>
                </a:lnTo>
                <a:lnTo>
                  <a:pt x="1768846" y="316884"/>
                </a:lnTo>
                <a:lnTo>
                  <a:pt x="1736990" y="285028"/>
                </a:lnTo>
                <a:lnTo>
                  <a:pt x="1703770" y="254585"/>
                </a:lnTo>
                <a:lnTo>
                  <a:pt x="1669234" y="225606"/>
                </a:lnTo>
                <a:lnTo>
                  <a:pt x="1633433" y="198139"/>
                </a:lnTo>
                <a:lnTo>
                  <a:pt x="1596416" y="172233"/>
                </a:lnTo>
                <a:lnTo>
                  <a:pt x="1558231" y="147938"/>
                </a:lnTo>
                <a:lnTo>
                  <a:pt x="1518929" y="125303"/>
                </a:lnTo>
                <a:lnTo>
                  <a:pt x="1478558" y="104378"/>
                </a:lnTo>
                <a:lnTo>
                  <a:pt x="1437168" y="85212"/>
                </a:lnTo>
                <a:lnTo>
                  <a:pt x="1394809" y="67854"/>
                </a:lnTo>
                <a:lnTo>
                  <a:pt x="1351529" y="52353"/>
                </a:lnTo>
                <a:lnTo>
                  <a:pt x="1307378" y="38759"/>
                </a:lnTo>
                <a:lnTo>
                  <a:pt x="1262404" y="27122"/>
                </a:lnTo>
                <a:lnTo>
                  <a:pt x="1216659" y="17489"/>
                </a:lnTo>
                <a:lnTo>
                  <a:pt x="1170190" y="9911"/>
                </a:lnTo>
                <a:lnTo>
                  <a:pt x="1123047" y="4438"/>
                </a:lnTo>
                <a:lnTo>
                  <a:pt x="1075280" y="1117"/>
                </a:lnTo>
                <a:lnTo>
                  <a:pt x="1026937" y="0"/>
                </a:lnTo>
                <a:close/>
              </a:path>
            </a:pathLst>
          </a:custGeom>
          <a:solidFill>
            <a:srgbClr val="4DBD9B"/>
          </a:solidFill>
        </p:spPr>
        <p:txBody>
          <a:bodyPr wrap="square" lIns="0" tIns="0" rIns="0" bIns="0" rtlCol="0"/>
          <a:lstStyle/>
          <a:p>
            <a:endParaRPr sz="1092"/>
          </a:p>
        </p:txBody>
      </p:sp>
      <p:sp>
        <p:nvSpPr>
          <p:cNvPr id="13" name="object 13"/>
          <p:cNvSpPr txBox="1"/>
          <p:nvPr/>
        </p:nvSpPr>
        <p:spPr>
          <a:xfrm>
            <a:off x="4232477" y="2865863"/>
            <a:ext cx="908367" cy="188908"/>
          </a:xfrm>
          <a:prstGeom prst="rect">
            <a:avLst/>
          </a:prstGeom>
        </p:spPr>
        <p:txBody>
          <a:bodyPr vert="horz" wrap="square" lIns="0" tIns="6931" rIns="0" bIns="0" rtlCol="0">
            <a:spAutoFit/>
          </a:bodyPr>
          <a:lstStyle/>
          <a:p>
            <a:pPr marL="7701">
              <a:spcBef>
                <a:spcPts val="55"/>
              </a:spcBef>
            </a:pPr>
            <a:r>
              <a:rPr sz="1182" spc="-33" dirty="0">
                <a:solidFill>
                  <a:srgbClr val="FFFFFF"/>
                </a:solidFill>
                <a:latin typeface="Arial Black"/>
                <a:cs typeface="Arial Black"/>
              </a:rPr>
              <a:t>Formal</a:t>
            </a:r>
            <a:r>
              <a:rPr sz="1182" spc="-124" dirty="0">
                <a:solidFill>
                  <a:srgbClr val="FFFFFF"/>
                </a:solidFill>
                <a:latin typeface="Arial Black"/>
                <a:cs typeface="Arial Black"/>
              </a:rPr>
              <a:t> </a:t>
            </a:r>
            <a:r>
              <a:rPr sz="1182" spc="-61" dirty="0">
                <a:solidFill>
                  <a:srgbClr val="FFFFFF"/>
                </a:solidFill>
                <a:latin typeface="Arial Black"/>
                <a:cs typeface="Arial Black"/>
              </a:rPr>
              <a:t>CPD</a:t>
            </a:r>
            <a:endParaRPr sz="1182">
              <a:latin typeface="Arial Black"/>
              <a:cs typeface="Arial Black"/>
            </a:endParaRPr>
          </a:p>
        </p:txBody>
      </p:sp>
      <p:sp>
        <p:nvSpPr>
          <p:cNvPr id="14" name="object 14"/>
          <p:cNvSpPr/>
          <p:nvPr/>
        </p:nvSpPr>
        <p:spPr>
          <a:xfrm>
            <a:off x="6882659" y="2341603"/>
            <a:ext cx="1245684" cy="1245684"/>
          </a:xfrm>
          <a:custGeom>
            <a:avLst/>
            <a:gdLst/>
            <a:ahLst/>
            <a:cxnLst/>
            <a:rect l="l" t="t" r="r" b="b"/>
            <a:pathLst>
              <a:path w="2054225" h="2054225">
                <a:moveTo>
                  <a:pt x="1026932" y="0"/>
                </a:moveTo>
                <a:lnTo>
                  <a:pt x="978589" y="1117"/>
                </a:lnTo>
                <a:lnTo>
                  <a:pt x="930823" y="4438"/>
                </a:lnTo>
                <a:lnTo>
                  <a:pt x="883680" y="9911"/>
                </a:lnTo>
                <a:lnTo>
                  <a:pt x="837212" y="17489"/>
                </a:lnTo>
                <a:lnTo>
                  <a:pt x="791467" y="27122"/>
                </a:lnTo>
                <a:lnTo>
                  <a:pt x="746494" y="38759"/>
                </a:lnTo>
                <a:lnTo>
                  <a:pt x="702343" y="52353"/>
                </a:lnTo>
                <a:lnTo>
                  <a:pt x="659063" y="67854"/>
                </a:lnTo>
                <a:lnTo>
                  <a:pt x="616704" y="85212"/>
                </a:lnTo>
                <a:lnTo>
                  <a:pt x="575314" y="104378"/>
                </a:lnTo>
                <a:lnTo>
                  <a:pt x="534944" y="125303"/>
                </a:lnTo>
                <a:lnTo>
                  <a:pt x="495642" y="147938"/>
                </a:lnTo>
                <a:lnTo>
                  <a:pt x="457458" y="172233"/>
                </a:lnTo>
                <a:lnTo>
                  <a:pt x="420440" y="198139"/>
                </a:lnTo>
                <a:lnTo>
                  <a:pt x="384639" y="225606"/>
                </a:lnTo>
                <a:lnTo>
                  <a:pt x="350104" y="254585"/>
                </a:lnTo>
                <a:lnTo>
                  <a:pt x="316884" y="285028"/>
                </a:lnTo>
                <a:lnTo>
                  <a:pt x="285028" y="316884"/>
                </a:lnTo>
                <a:lnTo>
                  <a:pt x="254585" y="350104"/>
                </a:lnTo>
                <a:lnTo>
                  <a:pt x="225606" y="384639"/>
                </a:lnTo>
                <a:lnTo>
                  <a:pt x="198139" y="420441"/>
                </a:lnTo>
                <a:lnTo>
                  <a:pt x="172233" y="457458"/>
                </a:lnTo>
                <a:lnTo>
                  <a:pt x="147938" y="495642"/>
                </a:lnTo>
                <a:lnTo>
                  <a:pt x="125304" y="534945"/>
                </a:lnTo>
                <a:lnTo>
                  <a:pt x="104379" y="575315"/>
                </a:lnTo>
                <a:lnTo>
                  <a:pt x="85212" y="616705"/>
                </a:lnTo>
                <a:lnTo>
                  <a:pt x="67854" y="659065"/>
                </a:lnTo>
                <a:lnTo>
                  <a:pt x="52354" y="702345"/>
                </a:lnTo>
                <a:lnTo>
                  <a:pt x="38760" y="746496"/>
                </a:lnTo>
                <a:lnTo>
                  <a:pt x="27122" y="791469"/>
                </a:lnTo>
                <a:lnTo>
                  <a:pt x="17489" y="837215"/>
                </a:lnTo>
                <a:lnTo>
                  <a:pt x="9911" y="883684"/>
                </a:lnTo>
                <a:lnTo>
                  <a:pt x="4438" y="930827"/>
                </a:lnTo>
                <a:lnTo>
                  <a:pt x="1117" y="978594"/>
                </a:lnTo>
                <a:lnTo>
                  <a:pt x="0" y="1026937"/>
                </a:lnTo>
                <a:lnTo>
                  <a:pt x="1117" y="1075280"/>
                </a:lnTo>
                <a:lnTo>
                  <a:pt x="4438" y="1123047"/>
                </a:lnTo>
                <a:lnTo>
                  <a:pt x="9911" y="1170190"/>
                </a:lnTo>
                <a:lnTo>
                  <a:pt x="17489" y="1216659"/>
                </a:lnTo>
                <a:lnTo>
                  <a:pt x="27122" y="1262404"/>
                </a:lnTo>
                <a:lnTo>
                  <a:pt x="38760" y="1307378"/>
                </a:lnTo>
                <a:lnTo>
                  <a:pt x="52354" y="1351529"/>
                </a:lnTo>
                <a:lnTo>
                  <a:pt x="67854" y="1394809"/>
                </a:lnTo>
                <a:lnTo>
                  <a:pt x="85212" y="1437168"/>
                </a:lnTo>
                <a:lnTo>
                  <a:pt x="104379" y="1478558"/>
                </a:lnTo>
                <a:lnTo>
                  <a:pt x="125304" y="1518929"/>
                </a:lnTo>
                <a:lnTo>
                  <a:pt x="147938" y="1558231"/>
                </a:lnTo>
                <a:lnTo>
                  <a:pt x="172233" y="1596416"/>
                </a:lnTo>
                <a:lnTo>
                  <a:pt x="198139" y="1633433"/>
                </a:lnTo>
                <a:lnTo>
                  <a:pt x="225606" y="1669234"/>
                </a:lnTo>
                <a:lnTo>
                  <a:pt x="254585" y="1703770"/>
                </a:lnTo>
                <a:lnTo>
                  <a:pt x="285028" y="1736990"/>
                </a:lnTo>
                <a:lnTo>
                  <a:pt x="316884" y="1768846"/>
                </a:lnTo>
                <a:lnTo>
                  <a:pt x="350104" y="1799288"/>
                </a:lnTo>
                <a:lnTo>
                  <a:pt x="384639" y="1828268"/>
                </a:lnTo>
                <a:lnTo>
                  <a:pt x="420440" y="1855735"/>
                </a:lnTo>
                <a:lnTo>
                  <a:pt x="457458" y="1881641"/>
                </a:lnTo>
                <a:lnTo>
                  <a:pt x="495642" y="1905936"/>
                </a:lnTo>
                <a:lnTo>
                  <a:pt x="534944" y="1928570"/>
                </a:lnTo>
                <a:lnTo>
                  <a:pt x="575314" y="1949495"/>
                </a:lnTo>
                <a:lnTo>
                  <a:pt x="616704" y="1968661"/>
                </a:lnTo>
                <a:lnTo>
                  <a:pt x="659063" y="1986020"/>
                </a:lnTo>
                <a:lnTo>
                  <a:pt x="702343" y="2001520"/>
                </a:lnTo>
                <a:lnTo>
                  <a:pt x="746494" y="2015114"/>
                </a:lnTo>
                <a:lnTo>
                  <a:pt x="791467" y="2026752"/>
                </a:lnTo>
                <a:lnTo>
                  <a:pt x="837212" y="2036384"/>
                </a:lnTo>
                <a:lnTo>
                  <a:pt x="883680" y="2043962"/>
                </a:lnTo>
                <a:lnTo>
                  <a:pt x="930823" y="2049436"/>
                </a:lnTo>
                <a:lnTo>
                  <a:pt x="978589" y="2052756"/>
                </a:lnTo>
                <a:lnTo>
                  <a:pt x="1026932" y="2053874"/>
                </a:lnTo>
                <a:lnTo>
                  <a:pt x="1075275" y="2052756"/>
                </a:lnTo>
                <a:lnTo>
                  <a:pt x="1123042" y="2049436"/>
                </a:lnTo>
                <a:lnTo>
                  <a:pt x="1170185" y="2043962"/>
                </a:lnTo>
                <a:lnTo>
                  <a:pt x="1216655" y="2036384"/>
                </a:lnTo>
                <a:lnTo>
                  <a:pt x="1262400" y="2026752"/>
                </a:lnTo>
                <a:lnTo>
                  <a:pt x="1307374" y="2015114"/>
                </a:lnTo>
                <a:lnTo>
                  <a:pt x="1351525" y="2001520"/>
                </a:lnTo>
                <a:lnTo>
                  <a:pt x="1394806" y="1986020"/>
                </a:lnTo>
                <a:lnTo>
                  <a:pt x="1437165" y="1968661"/>
                </a:lnTo>
                <a:lnTo>
                  <a:pt x="1478555" y="1949495"/>
                </a:lnTo>
                <a:lnTo>
                  <a:pt x="1518926" y="1928570"/>
                </a:lnTo>
                <a:lnTo>
                  <a:pt x="1558229" y="1905936"/>
                </a:lnTo>
                <a:lnTo>
                  <a:pt x="1596413" y="1881641"/>
                </a:lnTo>
                <a:lnTo>
                  <a:pt x="1633431" y="1855735"/>
                </a:lnTo>
                <a:lnTo>
                  <a:pt x="1669232" y="1828268"/>
                </a:lnTo>
                <a:lnTo>
                  <a:pt x="1703768" y="1799288"/>
                </a:lnTo>
                <a:lnTo>
                  <a:pt x="1736988" y="1768846"/>
                </a:lnTo>
                <a:lnTo>
                  <a:pt x="1768845" y="1736990"/>
                </a:lnTo>
                <a:lnTo>
                  <a:pt x="1799287" y="1703770"/>
                </a:lnTo>
                <a:lnTo>
                  <a:pt x="1828267" y="1669234"/>
                </a:lnTo>
                <a:lnTo>
                  <a:pt x="1855734" y="1633433"/>
                </a:lnTo>
                <a:lnTo>
                  <a:pt x="1881640" y="1596416"/>
                </a:lnTo>
                <a:lnTo>
                  <a:pt x="1905935" y="1558231"/>
                </a:lnTo>
                <a:lnTo>
                  <a:pt x="1928570" y="1518929"/>
                </a:lnTo>
                <a:lnTo>
                  <a:pt x="1949495" y="1478558"/>
                </a:lnTo>
                <a:lnTo>
                  <a:pt x="1968661" y="1437168"/>
                </a:lnTo>
                <a:lnTo>
                  <a:pt x="1986019" y="1394809"/>
                </a:lnTo>
                <a:lnTo>
                  <a:pt x="2001520" y="1351529"/>
                </a:lnTo>
                <a:lnTo>
                  <a:pt x="2015114" y="1307378"/>
                </a:lnTo>
                <a:lnTo>
                  <a:pt x="2026752" y="1262404"/>
                </a:lnTo>
                <a:lnTo>
                  <a:pt x="2036384" y="1216659"/>
                </a:lnTo>
                <a:lnTo>
                  <a:pt x="2043962" y="1170190"/>
                </a:lnTo>
                <a:lnTo>
                  <a:pt x="2049436" y="1123047"/>
                </a:lnTo>
                <a:lnTo>
                  <a:pt x="2052756" y="1075280"/>
                </a:lnTo>
                <a:lnTo>
                  <a:pt x="2053874" y="1026937"/>
                </a:lnTo>
                <a:lnTo>
                  <a:pt x="2052756" y="978594"/>
                </a:lnTo>
                <a:lnTo>
                  <a:pt x="2049436" y="930827"/>
                </a:lnTo>
                <a:lnTo>
                  <a:pt x="2043962" y="883684"/>
                </a:lnTo>
                <a:lnTo>
                  <a:pt x="2036384" y="837215"/>
                </a:lnTo>
                <a:lnTo>
                  <a:pt x="2026752" y="791469"/>
                </a:lnTo>
                <a:lnTo>
                  <a:pt x="2015114" y="746496"/>
                </a:lnTo>
                <a:lnTo>
                  <a:pt x="2001520" y="702345"/>
                </a:lnTo>
                <a:lnTo>
                  <a:pt x="1986019" y="659065"/>
                </a:lnTo>
                <a:lnTo>
                  <a:pt x="1968661" y="616705"/>
                </a:lnTo>
                <a:lnTo>
                  <a:pt x="1949495" y="575315"/>
                </a:lnTo>
                <a:lnTo>
                  <a:pt x="1928570" y="534945"/>
                </a:lnTo>
                <a:lnTo>
                  <a:pt x="1905935" y="495642"/>
                </a:lnTo>
                <a:lnTo>
                  <a:pt x="1881640" y="457458"/>
                </a:lnTo>
                <a:lnTo>
                  <a:pt x="1855734" y="420441"/>
                </a:lnTo>
                <a:lnTo>
                  <a:pt x="1828267" y="384639"/>
                </a:lnTo>
                <a:lnTo>
                  <a:pt x="1799287" y="350104"/>
                </a:lnTo>
                <a:lnTo>
                  <a:pt x="1768845" y="316884"/>
                </a:lnTo>
                <a:lnTo>
                  <a:pt x="1736988" y="285028"/>
                </a:lnTo>
                <a:lnTo>
                  <a:pt x="1703768" y="254585"/>
                </a:lnTo>
                <a:lnTo>
                  <a:pt x="1669232" y="225606"/>
                </a:lnTo>
                <a:lnTo>
                  <a:pt x="1633431" y="198139"/>
                </a:lnTo>
                <a:lnTo>
                  <a:pt x="1596413" y="172233"/>
                </a:lnTo>
                <a:lnTo>
                  <a:pt x="1558229" y="147938"/>
                </a:lnTo>
                <a:lnTo>
                  <a:pt x="1518926" y="125303"/>
                </a:lnTo>
                <a:lnTo>
                  <a:pt x="1478555" y="104378"/>
                </a:lnTo>
                <a:lnTo>
                  <a:pt x="1437165" y="85212"/>
                </a:lnTo>
                <a:lnTo>
                  <a:pt x="1394806" y="67854"/>
                </a:lnTo>
                <a:lnTo>
                  <a:pt x="1351525" y="52353"/>
                </a:lnTo>
                <a:lnTo>
                  <a:pt x="1307374" y="38759"/>
                </a:lnTo>
                <a:lnTo>
                  <a:pt x="1262400" y="27122"/>
                </a:lnTo>
                <a:lnTo>
                  <a:pt x="1216655" y="17489"/>
                </a:lnTo>
                <a:lnTo>
                  <a:pt x="1170185" y="9911"/>
                </a:lnTo>
                <a:lnTo>
                  <a:pt x="1123042" y="4438"/>
                </a:lnTo>
                <a:lnTo>
                  <a:pt x="1075275" y="1117"/>
                </a:lnTo>
                <a:lnTo>
                  <a:pt x="1026932" y="0"/>
                </a:lnTo>
                <a:close/>
              </a:path>
            </a:pathLst>
          </a:custGeom>
          <a:solidFill>
            <a:srgbClr val="4DBD9B"/>
          </a:solidFill>
        </p:spPr>
        <p:txBody>
          <a:bodyPr wrap="square" lIns="0" tIns="0" rIns="0" bIns="0" rtlCol="0"/>
          <a:lstStyle/>
          <a:p>
            <a:endParaRPr sz="1092"/>
          </a:p>
        </p:txBody>
      </p:sp>
      <p:sp>
        <p:nvSpPr>
          <p:cNvPr id="15" name="object 15"/>
          <p:cNvSpPr txBox="1"/>
          <p:nvPr/>
        </p:nvSpPr>
        <p:spPr>
          <a:xfrm>
            <a:off x="7007127" y="2692580"/>
            <a:ext cx="984610" cy="552726"/>
          </a:xfrm>
          <a:prstGeom prst="rect">
            <a:avLst/>
          </a:prstGeom>
        </p:spPr>
        <p:txBody>
          <a:bodyPr vert="horz" wrap="square" lIns="0" tIns="6931" rIns="0" bIns="0" rtlCol="0">
            <a:spAutoFit/>
          </a:bodyPr>
          <a:lstStyle/>
          <a:p>
            <a:pPr marL="7701" marR="3081" algn="ctr">
              <a:spcBef>
                <a:spcPts val="55"/>
              </a:spcBef>
            </a:pPr>
            <a:r>
              <a:rPr sz="1182" spc="-6" dirty="0">
                <a:solidFill>
                  <a:srgbClr val="FFFFFF"/>
                </a:solidFill>
                <a:latin typeface="Arial Black"/>
                <a:cs typeface="Arial Black"/>
              </a:rPr>
              <a:t>Informal </a:t>
            </a:r>
            <a:r>
              <a:rPr sz="1182" spc="-61" dirty="0">
                <a:solidFill>
                  <a:srgbClr val="FFFFFF"/>
                </a:solidFill>
                <a:latin typeface="Arial Black"/>
                <a:cs typeface="Arial Black"/>
              </a:rPr>
              <a:t>work</a:t>
            </a:r>
            <a:r>
              <a:rPr sz="1182" spc="-130" dirty="0">
                <a:solidFill>
                  <a:srgbClr val="FFFFFF"/>
                </a:solidFill>
                <a:latin typeface="Arial Black"/>
                <a:cs typeface="Arial Black"/>
              </a:rPr>
              <a:t> </a:t>
            </a:r>
            <a:r>
              <a:rPr sz="1182" spc="-36" dirty="0">
                <a:solidFill>
                  <a:srgbClr val="FFFFFF"/>
                </a:solidFill>
                <a:latin typeface="Arial Black"/>
                <a:cs typeface="Arial Black"/>
              </a:rPr>
              <a:t>related </a:t>
            </a:r>
            <a:r>
              <a:rPr sz="1182" spc="-15" dirty="0">
                <a:solidFill>
                  <a:srgbClr val="FFFFFF"/>
                </a:solidFill>
                <a:latin typeface="Arial Black"/>
                <a:cs typeface="Arial Black"/>
              </a:rPr>
              <a:t>CPD</a:t>
            </a:r>
            <a:endParaRPr sz="1182">
              <a:latin typeface="Arial Black"/>
              <a:cs typeface="Arial Black"/>
            </a:endParaRPr>
          </a:p>
        </p:txBody>
      </p:sp>
      <p:sp>
        <p:nvSpPr>
          <p:cNvPr id="16" name="object 16"/>
          <p:cNvSpPr/>
          <p:nvPr/>
        </p:nvSpPr>
        <p:spPr>
          <a:xfrm>
            <a:off x="5473268" y="4561710"/>
            <a:ext cx="1245684" cy="1245684"/>
          </a:xfrm>
          <a:custGeom>
            <a:avLst/>
            <a:gdLst/>
            <a:ahLst/>
            <a:cxnLst/>
            <a:rect l="l" t="t" r="r" b="b"/>
            <a:pathLst>
              <a:path w="2054225" h="2054225">
                <a:moveTo>
                  <a:pt x="1026937" y="0"/>
                </a:moveTo>
                <a:lnTo>
                  <a:pt x="978594" y="1117"/>
                </a:lnTo>
                <a:lnTo>
                  <a:pt x="930827" y="4438"/>
                </a:lnTo>
                <a:lnTo>
                  <a:pt x="883684" y="9911"/>
                </a:lnTo>
                <a:lnTo>
                  <a:pt x="837215" y="17489"/>
                </a:lnTo>
                <a:lnTo>
                  <a:pt x="791469" y="27122"/>
                </a:lnTo>
                <a:lnTo>
                  <a:pt x="746496" y="38759"/>
                </a:lnTo>
                <a:lnTo>
                  <a:pt x="702345" y="52353"/>
                </a:lnTo>
                <a:lnTo>
                  <a:pt x="659065" y="67854"/>
                </a:lnTo>
                <a:lnTo>
                  <a:pt x="616705" y="85212"/>
                </a:lnTo>
                <a:lnTo>
                  <a:pt x="575315" y="104378"/>
                </a:lnTo>
                <a:lnTo>
                  <a:pt x="534945" y="125303"/>
                </a:lnTo>
                <a:lnTo>
                  <a:pt x="495642" y="147938"/>
                </a:lnTo>
                <a:lnTo>
                  <a:pt x="457458" y="172233"/>
                </a:lnTo>
                <a:lnTo>
                  <a:pt x="420441" y="198139"/>
                </a:lnTo>
                <a:lnTo>
                  <a:pt x="384639" y="225606"/>
                </a:lnTo>
                <a:lnTo>
                  <a:pt x="350104" y="254585"/>
                </a:lnTo>
                <a:lnTo>
                  <a:pt x="316884" y="285028"/>
                </a:lnTo>
                <a:lnTo>
                  <a:pt x="285028" y="316884"/>
                </a:lnTo>
                <a:lnTo>
                  <a:pt x="254585" y="350104"/>
                </a:lnTo>
                <a:lnTo>
                  <a:pt x="225606" y="384639"/>
                </a:lnTo>
                <a:lnTo>
                  <a:pt x="198139" y="420441"/>
                </a:lnTo>
                <a:lnTo>
                  <a:pt x="172233" y="457458"/>
                </a:lnTo>
                <a:lnTo>
                  <a:pt x="147938" y="495642"/>
                </a:lnTo>
                <a:lnTo>
                  <a:pt x="125303" y="534945"/>
                </a:lnTo>
                <a:lnTo>
                  <a:pt x="104378" y="575315"/>
                </a:lnTo>
                <a:lnTo>
                  <a:pt x="85212" y="616705"/>
                </a:lnTo>
                <a:lnTo>
                  <a:pt x="67854" y="659065"/>
                </a:lnTo>
                <a:lnTo>
                  <a:pt x="52353" y="702345"/>
                </a:lnTo>
                <a:lnTo>
                  <a:pt x="38759" y="746496"/>
                </a:lnTo>
                <a:lnTo>
                  <a:pt x="27122" y="791469"/>
                </a:lnTo>
                <a:lnTo>
                  <a:pt x="17489" y="837215"/>
                </a:lnTo>
                <a:lnTo>
                  <a:pt x="9911" y="883684"/>
                </a:lnTo>
                <a:lnTo>
                  <a:pt x="4438" y="930827"/>
                </a:lnTo>
                <a:lnTo>
                  <a:pt x="1117" y="978594"/>
                </a:lnTo>
                <a:lnTo>
                  <a:pt x="0" y="1026937"/>
                </a:lnTo>
                <a:lnTo>
                  <a:pt x="1117" y="1075280"/>
                </a:lnTo>
                <a:lnTo>
                  <a:pt x="4438" y="1123047"/>
                </a:lnTo>
                <a:lnTo>
                  <a:pt x="9911" y="1170190"/>
                </a:lnTo>
                <a:lnTo>
                  <a:pt x="17489" y="1216659"/>
                </a:lnTo>
                <a:lnTo>
                  <a:pt x="27122" y="1262404"/>
                </a:lnTo>
                <a:lnTo>
                  <a:pt x="38759" y="1307378"/>
                </a:lnTo>
                <a:lnTo>
                  <a:pt x="52353" y="1351529"/>
                </a:lnTo>
                <a:lnTo>
                  <a:pt x="67854" y="1394809"/>
                </a:lnTo>
                <a:lnTo>
                  <a:pt x="85212" y="1437168"/>
                </a:lnTo>
                <a:lnTo>
                  <a:pt x="104378" y="1478558"/>
                </a:lnTo>
                <a:lnTo>
                  <a:pt x="125303" y="1518929"/>
                </a:lnTo>
                <a:lnTo>
                  <a:pt x="147938" y="1558231"/>
                </a:lnTo>
                <a:lnTo>
                  <a:pt x="172233" y="1596416"/>
                </a:lnTo>
                <a:lnTo>
                  <a:pt x="198139" y="1633433"/>
                </a:lnTo>
                <a:lnTo>
                  <a:pt x="225606" y="1669234"/>
                </a:lnTo>
                <a:lnTo>
                  <a:pt x="254585" y="1703770"/>
                </a:lnTo>
                <a:lnTo>
                  <a:pt x="285028" y="1736990"/>
                </a:lnTo>
                <a:lnTo>
                  <a:pt x="316884" y="1768846"/>
                </a:lnTo>
                <a:lnTo>
                  <a:pt x="350104" y="1799288"/>
                </a:lnTo>
                <a:lnTo>
                  <a:pt x="384639" y="1828268"/>
                </a:lnTo>
                <a:lnTo>
                  <a:pt x="420441" y="1855735"/>
                </a:lnTo>
                <a:lnTo>
                  <a:pt x="457458" y="1881641"/>
                </a:lnTo>
                <a:lnTo>
                  <a:pt x="495642" y="1905936"/>
                </a:lnTo>
                <a:lnTo>
                  <a:pt x="534945" y="1928570"/>
                </a:lnTo>
                <a:lnTo>
                  <a:pt x="575315" y="1949495"/>
                </a:lnTo>
                <a:lnTo>
                  <a:pt x="616705" y="1968661"/>
                </a:lnTo>
                <a:lnTo>
                  <a:pt x="659065" y="1986020"/>
                </a:lnTo>
                <a:lnTo>
                  <a:pt x="702345" y="2001520"/>
                </a:lnTo>
                <a:lnTo>
                  <a:pt x="746496" y="2015114"/>
                </a:lnTo>
                <a:lnTo>
                  <a:pt x="791469" y="2026752"/>
                </a:lnTo>
                <a:lnTo>
                  <a:pt x="837215" y="2036384"/>
                </a:lnTo>
                <a:lnTo>
                  <a:pt x="883684" y="2043962"/>
                </a:lnTo>
                <a:lnTo>
                  <a:pt x="930827" y="2049436"/>
                </a:lnTo>
                <a:lnTo>
                  <a:pt x="978594" y="2052756"/>
                </a:lnTo>
                <a:lnTo>
                  <a:pt x="1026937" y="2053874"/>
                </a:lnTo>
                <a:lnTo>
                  <a:pt x="1075279" y="2052756"/>
                </a:lnTo>
                <a:lnTo>
                  <a:pt x="1123047" y="2049436"/>
                </a:lnTo>
                <a:lnTo>
                  <a:pt x="1170189" y="2043962"/>
                </a:lnTo>
                <a:lnTo>
                  <a:pt x="1216658" y="2036384"/>
                </a:lnTo>
                <a:lnTo>
                  <a:pt x="1262403" y="2026752"/>
                </a:lnTo>
                <a:lnTo>
                  <a:pt x="1307376" y="2015114"/>
                </a:lnTo>
                <a:lnTo>
                  <a:pt x="1351528" y="2001520"/>
                </a:lnTo>
                <a:lnTo>
                  <a:pt x="1394807" y="1986020"/>
                </a:lnTo>
                <a:lnTo>
                  <a:pt x="1437167" y="1968661"/>
                </a:lnTo>
                <a:lnTo>
                  <a:pt x="1478557" y="1949495"/>
                </a:lnTo>
                <a:lnTo>
                  <a:pt x="1518927" y="1928570"/>
                </a:lnTo>
                <a:lnTo>
                  <a:pt x="1558230" y="1905936"/>
                </a:lnTo>
                <a:lnTo>
                  <a:pt x="1596414" y="1881641"/>
                </a:lnTo>
                <a:lnTo>
                  <a:pt x="1633431" y="1855735"/>
                </a:lnTo>
                <a:lnTo>
                  <a:pt x="1669232" y="1828268"/>
                </a:lnTo>
                <a:lnTo>
                  <a:pt x="1703768" y="1799288"/>
                </a:lnTo>
                <a:lnTo>
                  <a:pt x="1736988" y="1768846"/>
                </a:lnTo>
                <a:lnTo>
                  <a:pt x="1768844" y="1736990"/>
                </a:lnTo>
                <a:lnTo>
                  <a:pt x="1799287" y="1703770"/>
                </a:lnTo>
                <a:lnTo>
                  <a:pt x="1828266" y="1669234"/>
                </a:lnTo>
                <a:lnTo>
                  <a:pt x="1855734" y="1633433"/>
                </a:lnTo>
                <a:lnTo>
                  <a:pt x="1881639" y="1596416"/>
                </a:lnTo>
                <a:lnTo>
                  <a:pt x="1905934" y="1558231"/>
                </a:lnTo>
                <a:lnTo>
                  <a:pt x="1928569" y="1518929"/>
                </a:lnTo>
                <a:lnTo>
                  <a:pt x="1949494" y="1478558"/>
                </a:lnTo>
                <a:lnTo>
                  <a:pt x="1968660" y="1437168"/>
                </a:lnTo>
                <a:lnTo>
                  <a:pt x="1986018" y="1394809"/>
                </a:lnTo>
                <a:lnTo>
                  <a:pt x="2001519" y="1351529"/>
                </a:lnTo>
                <a:lnTo>
                  <a:pt x="2015113" y="1307378"/>
                </a:lnTo>
                <a:lnTo>
                  <a:pt x="2026751" y="1262404"/>
                </a:lnTo>
                <a:lnTo>
                  <a:pt x="2036383" y="1216659"/>
                </a:lnTo>
                <a:lnTo>
                  <a:pt x="2043961" y="1170190"/>
                </a:lnTo>
                <a:lnTo>
                  <a:pt x="2049435" y="1123047"/>
                </a:lnTo>
                <a:lnTo>
                  <a:pt x="2052755" y="1075280"/>
                </a:lnTo>
                <a:lnTo>
                  <a:pt x="2053873" y="1026937"/>
                </a:lnTo>
                <a:lnTo>
                  <a:pt x="2052755" y="978594"/>
                </a:lnTo>
                <a:lnTo>
                  <a:pt x="2049435" y="930827"/>
                </a:lnTo>
                <a:lnTo>
                  <a:pt x="2043961" y="883684"/>
                </a:lnTo>
                <a:lnTo>
                  <a:pt x="2036383" y="837215"/>
                </a:lnTo>
                <a:lnTo>
                  <a:pt x="2026751" y="791469"/>
                </a:lnTo>
                <a:lnTo>
                  <a:pt x="2015113" y="746496"/>
                </a:lnTo>
                <a:lnTo>
                  <a:pt x="2001519" y="702345"/>
                </a:lnTo>
                <a:lnTo>
                  <a:pt x="1986018" y="659065"/>
                </a:lnTo>
                <a:lnTo>
                  <a:pt x="1968660" y="616705"/>
                </a:lnTo>
                <a:lnTo>
                  <a:pt x="1949494" y="575315"/>
                </a:lnTo>
                <a:lnTo>
                  <a:pt x="1928569" y="534945"/>
                </a:lnTo>
                <a:lnTo>
                  <a:pt x="1905934" y="495642"/>
                </a:lnTo>
                <a:lnTo>
                  <a:pt x="1881639" y="457458"/>
                </a:lnTo>
                <a:lnTo>
                  <a:pt x="1855734" y="420441"/>
                </a:lnTo>
                <a:lnTo>
                  <a:pt x="1828266" y="384639"/>
                </a:lnTo>
                <a:lnTo>
                  <a:pt x="1799287" y="350104"/>
                </a:lnTo>
                <a:lnTo>
                  <a:pt x="1768844" y="316884"/>
                </a:lnTo>
                <a:lnTo>
                  <a:pt x="1736988" y="285028"/>
                </a:lnTo>
                <a:lnTo>
                  <a:pt x="1703768" y="254585"/>
                </a:lnTo>
                <a:lnTo>
                  <a:pt x="1669232" y="225606"/>
                </a:lnTo>
                <a:lnTo>
                  <a:pt x="1633431" y="198139"/>
                </a:lnTo>
                <a:lnTo>
                  <a:pt x="1596414" y="172233"/>
                </a:lnTo>
                <a:lnTo>
                  <a:pt x="1558230" y="147938"/>
                </a:lnTo>
                <a:lnTo>
                  <a:pt x="1518927" y="125303"/>
                </a:lnTo>
                <a:lnTo>
                  <a:pt x="1478557" y="104378"/>
                </a:lnTo>
                <a:lnTo>
                  <a:pt x="1437167" y="85212"/>
                </a:lnTo>
                <a:lnTo>
                  <a:pt x="1394807" y="67854"/>
                </a:lnTo>
                <a:lnTo>
                  <a:pt x="1351528" y="52353"/>
                </a:lnTo>
                <a:lnTo>
                  <a:pt x="1307376" y="38759"/>
                </a:lnTo>
                <a:lnTo>
                  <a:pt x="1262403" y="27122"/>
                </a:lnTo>
                <a:lnTo>
                  <a:pt x="1216658" y="17489"/>
                </a:lnTo>
                <a:lnTo>
                  <a:pt x="1170189" y="9911"/>
                </a:lnTo>
                <a:lnTo>
                  <a:pt x="1123047" y="4438"/>
                </a:lnTo>
                <a:lnTo>
                  <a:pt x="1075279" y="1117"/>
                </a:lnTo>
                <a:lnTo>
                  <a:pt x="1026937" y="0"/>
                </a:lnTo>
                <a:close/>
              </a:path>
            </a:pathLst>
          </a:custGeom>
          <a:solidFill>
            <a:srgbClr val="4DBD9B"/>
          </a:solidFill>
        </p:spPr>
        <p:txBody>
          <a:bodyPr wrap="square" lIns="0" tIns="0" rIns="0" bIns="0" rtlCol="0"/>
          <a:lstStyle/>
          <a:p>
            <a:endParaRPr sz="1092"/>
          </a:p>
        </p:txBody>
      </p:sp>
      <p:sp>
        <p:nvSpPr>
          <p:cNvPr id="17" name="object 17"/>
          <p:cNvSpPr txBox="1"/>
          <p:nvPr/>
        </p:nvSpPr>
        <p:spPr>
          <a:xfrm>
            <a:off x="5553099" y="4848412"/>
            <a:ext cx="1086267" cy="734634"/>
          </a:xfrm>
          <a:prstGeom prst="rect">
            <a:avLst/>
          </a:prstGeom>
        </p:spPr>
        <p:txBody>
          <a:bodyPr vert="horz" wrap="square" lIns="0" tIns="6931" rIns="0" bIns="0" rtlCol="0">
            <a:spAutoFit/>
          </a:bodyPr>
          <a:lstStyle/>
          <a:p>
            <a:pPr marL="7701" marR="3081" indent="-385" algn="ctr">
              <a:spcBef>
                <a:spcPts val="55"/>
              </a:spcBef>
            </a:pPr>
            <a:r>
              <a:rPr sz="1182" spc="-6" dirty="0">
                <a:solidFill>
                  <a:srgbClr val="FFFFFF"/>
                </a:solidFill>
                <a:latin typeface="Arial Black"/>
                <a:cs typeface="Arial Black"/>
              </a:rPr>
              <a:t>Approved </a:t>
            </a:r>
            <a:r>
              <a:rPr sz="1182" spc="-45" dirty="0">
                <a:solidFill>
                  <a:srgbClr val="FFFFFF"/>
                </a:solidFill>
                <a:latin typeface="Arial Black"/>
                <a:cs typeface="Arial Black"/>
              </a:rPr>
              <a:t>activities</a:t>
            </a:r>
            <a:r>
              <a:rPr sz="1182" spc="-115" dirty="0">
                <a:solidFill>
                  <a:srgbClr val="FFFFFF"/>
                </a:solidFill>
                <a:latin typeface="Arial Black"/>
                <a:cs typeface="Arial Black"/>
              </a:rPr>
              <a:t> </a:t>
            </a:r>
            <a:r>
              <a:rPr sz="1182" spc="-24" dirty="0">
                <a:solidFill>
                  <a:srgbClr val="FFFFFF"/>
                </a:solidFill>
                <a:latin typeface="Arial Black"/>
                <a:cs typeface="Arial Black"/>
              </a:rPr>
              <a:t>that </a:t>
            </a:r>
            <a:r>
              <a:rPr sz="1182" spc="-39" dirty="0">
                <a:solidFill>
                  <a:srgbClr val="FFFFFF"/>
                </a:solidFill>
                <a:latin typeface="Arial Black"/>
                <a:cs typeface="Arial Black"/>
              </a:rPr>
              <a:t>contribute</a:t>
            </a:r>
            <a:r>
              <a:rPr sz="1182" spc="-88" dirty="0">
                <a:solidFill>
                  <a:srgbClr val="FFFFFF"/>
                </a:solidFill>
                <a:latin typeface="Arial Black"/>
                <a:cs typeface="Arial Black"/>
              </a:rPr>
              <a:t> </a:t>
            </a:r>
            <a:r>
              <a:rPr sz="1182" spc="-15" dirty="0">
                <a:solidFill>
                  <a:srgbClr val="FFFFFF"/>
                </a:solidFill>
                <a:latin typeface="Arial Black"/>
                <a:cs typeface="Arial Black"/>
              </a:rPr>
              <a:t>to </a:t>
            </a:r>
            <a:r>
              <a:rPr sz="1182" spc="-12" dirty="0">
                <a:solidFill>
                  <a:srgbClr val="FFFFFF"/>
                </a:solidFill>
                <a:latin typeface="Arial Black"/>
                <a:cs typeface="Arial Black"/>
              </a:rPr>
              <a:t>your</a:t>
            </a:r>
            <a:r>
              <a:rPr sz="1182" spc="-127" dirty="0">
                <a:solidFill>
                  <a:srgbClr val="FFFFFF"/>
                </a:solidFill>
                <a:latin typeface="Arial Black"/>
                <a:cs typeface="Arial Black"/>
              </a:rPr>
              <a:t> </a:t>
            </a:r>
            <a:r>
              <a:rPr sz="1182" spc="-15" dirty="0">
                <a:solidFill>
                  <a:srgbClr val="FFFFFF"/>
                </a:solidFill>
                <a:latin typeface="Arial Black"/>
                <a:cs typeface="Arial Black"/>
              </a:rPr>
              <a:t>CPD</a:t>
            </a:r>
            <a:endParaRPr sz="1182">
              <a:latin typeface="Arial Black"/>
              <a:cs typeface="Arial Black"/>
            </a:endParaRPr>
          </a:p>
        </p:txBody>
      </p:sp>
      <p:sp>
        <p:nvSpPr>
          <p:cNvPr id="18" name="object 18"/>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519"/>
          </a:xfrm>
          <a:prstGeom prst="rect">
            <a:avLst/>
          </a:prstGeom>
        </p:spPr>
      </p:pic>
      <p:sp>
        <p:nvSpPr>
          <p:cNvPr id="3" name="object 3"/>
          <p:cNvSpPr txBox="1">
            <a:spLocks noGrp="1"/>
          </p:cNvSpPr>
          <p:nvPr>
            <p:ph type="title"/>
          </p:nvPr>
        </p:nvSpPr>
        <p:spPr>
          <a:xfrm>
            <a:off x="6368974" y="1299978"/>
            <a:ext cx="3415908" cy="684496"/>
          </a:xfrm>
          <a:prstGeom prst="rect">
            <a:avLst/>
          </a:prstGeom>
        </p:spPr>
        <p:txBody>
          <a:bodyPr vert="horz" wrap="square" lIns="0" tIns="7316" rIns="0" bIns="0" rtlCol="0" anchor="ctr">
            <a:spAutoFit/>
          </a:bodyPr>
          <a:lstStyle/>
          <a:p>
            <a:pPr marL="7701">
              <a:lnSpc>
                <a:spcPct val="100000"/>
              </a:lnSpc>
              <a:spcBef>
                <a:spcPts val="58"/>
              </a:spcBef>
            </a:pPr>
            <a:r>
              <a:rPr spc="-212" dirty="0"/>
              <a:t>The</a:t>
            </a:r>
            <a:r>
              <a:rPr spc="-361" dirty="0"/>
              <a:t> </a:t>
            </a:r>
            <a:r>
              <a:rPr spc="-112" dirty="0"/>
              <a:t>problem:</a:t>
            </a:r>
          </a:p>
        </p:txBody>
      </p:sp>
      <p:pic>
        <p:nvPicPr>
          <p:cNvPr id="4" name="object 4"/>
          <p:cNvPicPr/>
          <p:nvPr/>
        </p:nvPicPr>
        <p:blipFill>
          <a:blip r:embed="rId3" cstate="print"/>
          <a:stretch>
            <a:fillRect/>
          </a:stretch>
        </p:blipFill>
        <p:spPr>
          <a:xfrm>
            <a:off x="889118" y="5741867"/>
            <a:ext cx="1428700" cy="470017"/>
          </a:xfrm>
          <a:prstGeom prst="rect">
            <a:avLst/>
          </a:prstGeom>
        </p:spPr>
      </p:pic>
      <p:sp>
        <p:nvSpPr>
          <p:cNvPr id="5" name="object 5"/>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6" name="object 6"/>
          <p:cNvSpPr txBox="1"/>
          <p:nvPr/>
        </p:nvSpPr>
        <p:spPr>
          <a:xfrm>
            <a:off x="6375502" y="2362391"/>
            <a:ext cx="4016608" cy="2853026"/>
          </a:xfrm>
          <a:prstGeom prst="rect">
            <a:avLst/>
          </a:prstGeom>
        </p:spPr>
        <p:txBody>
          <a:bodyPr vert="horz" wrap="square" lIns="0" tIns="6161" rIns="0" bIns="0" rtlCol="0">
            <a:spAutoFit/>
          </a:bodyPr>
          <a:lstStyle/>
          <a:p>
            <a:pPr marL="7701" marR="60070">
              <a:lnSpc>
                <a:spcPct val="101400"/>
              </a:lnSpc>
              <a:spcBef>
                <a:spcPts val="49"/>
              </a:spcBef>
            </a:pPr>
            <a:r>
              <a:rPr sz="1850" spc="85" dirty="0">
                <a:latin typeface="Verdana"/>
                <a:cs typeface="Verdana"/>
              </a:rPr>
              <a:t>Managing</a:t>
            </a:r>
            <a:r>
              <a:rPr sz="1850" spc="-146" dirty="0">
                <a:latin typeface="Verdana"/>
                <a:cs typeface="Verdana"/>
              </a:rPr>
              <a:t> </a:t>
            </a:r>
            <a:r>
              <a:rPr sz="1850" spc="124" dirty="0">
                <a:latin typeface="Verdana"/>
                <a:cs typeface="Verdana"/>
              </a:rPr>
              <a:t>CPD</a:t>
            </a:r>
            <a:r>
              <a:rPr sz="1850" spc="-143" dirty="0">
                <a:latin typeface="Verdana"/>
                <a:cs typeface="Verdana"/>
              </a:rPr>
              <a:t> </a:t>
            </a:r>
            <a:r>
              <a:rPr sz="1850" spc="64" dirty="0">
                <a:latin typeface="Verdana"/>
                <a:cs typeface="Verdana"/>
              </a:rPr>
              <a:t>can</a:t>
            </a:r>
            <a:r>
              <a:rPr sz="1850" spc="-143" dirty="0">
                <a:latin typeface="Verdana"/>
                <a:cs typeface="Verdana"/>
              </a:rPr>
              <a:t> </a:t>
            </a:r>
            <a:r>
              <a:rPr sz="1850" spc="76" dirty="0">
                <a:latin typeface="Verdana"/>
                <a:cs typeface="Verdana"/>
              </a:rPr>
              <a:t>be</a:t>
            </a:r>
            <a:r>
              <a:rPr sz="1850" spc="-143" dirty="0">
                <a:latin typeface="Verdana"/>
                <a:cs typeface="Verdana"/>
              </a:rPr>
              <a:t> </a:t>
            </a:r>
            <a:r>
              <a:rPr sz="1850" spc="42" dirty="0">
                <a:latin typeface="Verdana"/>
                <a:cs typeface="Verdana"/>
              </a:rPr>
              <a:t>quite </a:t>
            </a:r>
            <a:r>
              <a:rPr sz="1850" spc="61" dirty="0">
                <a:latin typeface="Verdana"/>
                <a:cs typeface="Verdana"/>
              </a:rPr>
              <a:t>confusing</a:t>
            </a:r>
            <a:r>
              <a:rPr sz="1850" spc="-143" dirty="0">
                <a:latin typeface="Verdana"/>
                <a:cs typeface="Verdana"/>
              </a:rPr>
              <a:t> </a:t>
            </a:r>
            <a:r>
              <a:rPr sz="1850" spc="69" dirty="0">
                <a:latin typeface="Verdana"/>
                <a:cs typeface="Verdana"/>
              </a:rPr>
              <a:t>and</a:t>
            </a:r>
            <a:r>
              <a:rPr sz="1850" spc="-143" dirty="0">
                <a:latin typeface="Verdana"/>
                <a:cs typeface="Verdana"/>
              </a:rPr>
              <a:t> </a:t>
            </a:r>
            <a:r>
              <a:rPr sz="1850" spc="61" dirty="0">
                <a:latin typeface="Verdana"/>
                <a:cs typeface="Verdana"/>
              </a:rPr>
              <a:t>overwhelming</a:t>
            </a:r>
            <a:r>
              <a:rPr sz="1850" spc="-143" dirty="0">
                <a:latin typeface="Verdana"/>
                <a:cs typeface="Verdana"/>
              </a:rPr>
              <a:t> </a:t>
            </a:r>
            <a:r>
              <a:rPr sz="1850" spc="-15" dirty="0">
                <a:latin typeface="Verdana"/>
                <a:cs typeface="Verdana"/>
              </a:rPr>
              <a:t>for </a:t>
            </a:r>
            <a:r>
              <a:rPr sz="1850" dirty="0">
                <a:latin typeface="Verdana"/>
                <a:cs typeface="Verdana"/>
              </a:rPr>
              <a:t>professionals </a:t>
            </a:r>
            <a:r>
              <a:rPr sz="1850" spc="67" dirty="0">
                <a:latin typeface="Verdana"/>
                <a:cs typeface="Verdana"/>
              </a:rPr>
              <a:t>while</a:t>
            </a:r>
            <a:r>
              <a:rPr sz="1850" dirty="0">
                <a:latin typeface="Verdana"/>
                <a:cs typeface="Verdana"/>
              </a:rPr>
              <a:t> </a:t>
            </a:r>
            <a:r>
              <a:rPr sz="1850" spc="55" dirty="0">
                <a:latin typeface="Verdana"/>
                <a:cs typeface="Verdana"/>
              </a:rPr>
              <a:t>working</a:t>
            </a:r>
            <a:endParaRPr sz="1850">
              <a:latin typeface="Verdana"/>
              <a:cs typeface="Verdana"/>
            </a:endParaRPr>
          </a:p>
          <a:p>
            <a:pPr marL="7701">
              <a:spcBef>
                <a:spcPts val="30"/>
              </a:spcBef>
            </a:pPr>
            <a:r>
              <a:rPr sz="1850" spc="-30" dirty="0">
                <a:latin typeface="Verdana"/>
                <a:cs typeface="Verdana"/>
              </a:rPr>
              <a:t>day-</a:t>
            </a:r>
            <a:r>
              <a:rPr sz="1850" spc="-12" dirty="0">
                <a:latin typeface="Verdana"/>
                <a:cs typeface="Verdana"/>
              </a:rPr>
              <a:t>to-day.</a:t>
            </a:r>
            <a:endParaRPr sz="1850">
              <a:latin typeface="Verdana"/>
              <a:cs typeface="Verdana"/>
            </a:endParaRPr>
          </a:p>
          <a:p>
            <a:pPr>
              <a:lnSpc>
                <a:spcPct val="100000"/>
              </a:lnSpc>
            </a:pPr>
            <a:endParaRPr sz="1850">
              <a:latin typeface="Verdana"/>
              <a:cs typeface="Verdana"/>
            </a:endParaRPr>
          </a:p>
          <a:p>
            <a:pPr marL="7701" marR="3081">
              <a:lnSpc>
                <a:spcPct val="101400"/>
              </a:lnSpc>
              <a:spcBef>
                <a:spcPts val="3"/>
              </a:spcBef>
            </a:pPr>
            <a:r>
              <a:rPr sz="1850" spc="124" dirty="0">
                <a:latin typeface="Verdana"/>
                <a:cs typeface="Verdana"/>
              </a:rPr>
              <a:t>CPD</a:t>
            </a:r>
            <a:r>
              <a:rPr sz="1850" spc="-146" dirty="0">
                <a:latin typeface="Verdana"/>
                <a:cs typeface="Verdana"/>
              </a:rPr>
              <a:t> </a:t>
            </a:r>
            <a:r>
              <a:rPr sz="1850" spc="-6" dirty="0">
                <a:latin typeface="Verdana"/>
                <a:cs typeface="Verdana"/>
              </a:rPr>
              <a:t>is</a:t>
            </a:r>
            <a:r>
              <a:rPr sz="1850" spc="-146" dirty="0">
                <a:latin typeface="Verdana"/>
                <a:cs typeface="Verdana"/>
              </a:rPr>
              <a:t> </a:t>
            </a:r>
            <a:r>
              <a:rPr sz="1850" spc="49" dirty="0">
                <a:latin typeface="Verdana"/>
                <a:cs typeface="Verdana"/>
              </a:rPr>
              <a:t>widely</a:t>
            </a:r>
            <a:r>
              <a:rPr sz="1850" spc="-146" dirty="0">
                <a:latin typeface="Verdana"/>
                <a:cs typeface="Verdana"/>
              </a:rPr>
              <a:t> </a:t>
            </a:r>
            <a:r>
              <a:rPr sz="1850" spc="42" dirty="0">
                <a:latin typeface="Verdana"/>
                <a:cs typeface="Verdana"/>
              </a:rPr>
              <a:t>viewed</a:t>
            </a:r>
            <a:r>
              <a:rPr sz="1850" spc="-146" dirty="0">
                <a:latin typeface="Verdana"/>
                <a:cs typeface="Verdana"/>
              </a:rPr>
              <a:t> </a:t>
            </a:r>
            <a:r>
              <a:rPr sz="1850" spc="-24" dirty="0">
                <a:latin typeface="Verdana"/>
                <a:cs typeface="Verdana"/>
              </a:rPr>
              <a:t>as</a:t>
            </a:r>
            <a:r>
              <a:rPr sz="1850" spc="-143" dirty="0">
                <a:latin typeface="Verdana"/>
                <a:cs typeface="Verdana"/>
              </a:rPr>
              <a:t> </a:t>
            </a:r>
            <a:r>
              <a:rPr sz="1850" spc="30" dirty="0">
                <a:latin typeface="Verdana"/>
                <a:cs typeface="Verdana"/>
              </a:rPr>
              <a:t>an </a:t>
            </a:r>
            <a:r>
              <a:rPr sz="1850" dirty="0">
                <a:latin typeface="Verdana"/>
                <a:cs typeface="Verdana"/>
              </a:rPr>
              <a:t>obligation,</a:t>
            </a:r>
            <a:r>
              <a:rPr sz="1850" spc="-52" dirty="0">
                <a:latin typeface="Verdana"/>
                <a:cs typeface="Verdana"/>
              </a:rPr>
              <a:t> </a:t>
            </a:r>
            <a:r>
              <a:rPr sz="1850" spc="73" dirty="0">
                <a:latin typeface="Verdana"/>
                <a:cs typeface="Verdana"/>
              </a:rPr>
              <a:t>not</a:t>
            </a:r>
            <a:r>
              <a:rPr sz="1850" spc="-52" dirty="0">
                <a:latin typeface="Verdana"/>
                <a:cs typeface="Verdana"/>
              </a:rPr>
              <a:t> </a:t>
            </a:r>
            <a:r>
              <a:rPr sz="1850" dirty="0">
                <a:latin typeface="Verdana"/>
                <a:cs typeface="Verdana"/>
              </a:rPr>
              <a:t>a</a:t>
            </a:r>
            <a:r>
              <a:rPr sz="1850" spc="-52" dirty="0">
                <a:latin typeface="Verdana"/>
                <a:cs typeface="Verdana"/>
              </a:rPr>
              <a:t> </a:t>
            </a:r>
            <a:r>
              <a:rPr sz="1850" spc="55" dirty="0">
                <a:latin typeface="Verdana"/>
                <a:cs typeface="Verdana"/>
              </a:rPr>
              <a:t>beneficial </a:t>
            </a:r>
            <a:r>
              <a:rPr sz="1850" spc="52" dirty="0">
                <a:latin typeface="Verdana"/>
                <a:cs typeface="Verdana"/>
              </a:rPr>
              <a:t>means</a:t>
            </a:r>
            <a:r>
              <a:rPr sz="1850" spc="-149" dirty="0">
                <a:latin typeface="Verdana"/>
                <a:cs typeface="Verdana"/>
              </a:rPr>
              <a:t> </a:t>
            </a:r>
            <a:r>
              <a:rPr sz="1850" spc="30" dirty="0">
                <a:latin typeface="Verdana"/>
                <a:cs typeface="Verdana"/>
              </a:rPr>
              <a:t>to</a:t>
            </a:r>
            <a:r>
              <a:rPr sz="1850" spc="-146" dirty="0">
                <a:latin typeface="Verdana"/>
                <a:cs typeface="Verdana"/>
              </a:rPr>
              <a:t> </a:t>
            </a:r>
            <a:r>
              <a:rPr sz="1850" spc="30" dirty="0">
                <a:latin typeface="Verdana"/>
                <a:cs typeface="Verdana"/>
              </a:rPr>
              <a:t>improve</a:t>
            </a:r>
            <a:r>
              <a:rPr sz="1850" spc="-146" dirty="0">
                <a:latin typeface="Verdana"/>
                <a:cs typeface="Verdana"/>
              </a:rPr>
              <a:t> </a:t>
            </a:r>
            <a:r>
              <a:rPr sz="1850" dirty="0">
                <a:latin typeface="Verdana"/>
                <a:cs typeface="Verdana"/>
              </a:rPr>
              <a:t>a</a:t>
            </a:r>
            <a:r>
              <a:rPr sz="1850" spc="-146" dirty="0">
                <a:latin typeface="Verdana"/>
                <a:cs typeface="Verdana"/>
              </a:rPr>
              <a:t> </a:t>
            </a:r>
            <a:r>
              <a:rPr sz="1850" spc="-6" dirty="0">
                <a:latin typeface="Verdana"/>
                <a:cs typeface="Verdana"/>
              </a:rPr>
              <a:t>professional </a:t>
            </a:r>
            <a:r>
              <a:rPr sz="1850" spc="-24" dirty="0">
                <a:latin typeface="Verdana"/>
                <a:cs typeface="Verdana"/>
              </a:rPr>
              <a:t>career,</a:t>
            </a:r>
            <a:r>
              <a:rPr sz="1850" spc="-133" dirty="0">
                <a:latin typeface="Verdana"/>
                <a:cs typeface="Verdana"/>
              </a:rPr>
              <a:t> </a:t>
            </a:r>
            <a:r>
              <a:rPr sz="1850" spc="64" dirty="0">
                <a:latin typeface="Verdana"/>
                <a:cs typeface="Verdana"/>
              </a:rPr>
              <a:t>employment</a:t>
            </a:r>
            <a:r>
              <a:rPr sz="1850" spc="-130" dirty="0">
                <a:latin typeface="Verdana"/>
                <a:cs typeface="Verdana"/>
              </a:rPr>
              <a:t> </a:t>
            </a:r>
            <a:r>
              <a:rPr sz="1850" spc="39" dirty="0">
                <a:latin typeface="Verdana"/>
                <a:cs typeface="Verdana"/>
              </a:rPr>
              <a:t>prospects</a:t>
            </a:r>
            <a:r>
              <a:rPr sz="1850" spc="-130" dirty="0">
                <a:latin typeface="Verdana"/>
                <a:cs typeface="Verdana"/>
              </a:rPr>
              <a:t> </a:t>
            </a:r>
            <a:r>
              <a:rPr sz="1850" spc="-15" dirty="0">
                <a:latin typeface="Verdana"/>
                <a:cs typeface="Verdana"/>
              </a:rPr>
              <a:t>or </a:t>
            </a:r>
            <a:r>
              <a:rPr sz="1850" spc="-6" dirty="0">
                <a:latin typeface="Verdana"/>
                <a:cs typeface="Verdana"/>
              </a:rPr>
              <a:t>abilities.</a:t>
            </a:r>
            <a:endParaRPr sz="1850">
              <a:latin typeface="Verdana"/>
              <a:cs typeface="Verdana"/>
            </a:endParaRPr>
          </a:p>
        </p:txBody>
      </p:sp>
      <p:sp>
        <p:nvSpPr>
          <p:cNvPr id="7" name="object 7"/>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519"/>
          </a:xfrm>
          <a:prstGeom prst="rect">
            <a:avLst/>
          </a:prstGeom>
        </p:spPr>
      </p:pic>
      <p:sp>
        <p:nvSpPr>
          <p:cNvPr id="3" name="object 3"/>
          <p:cNvSpPr txBox="1">
            <a:spLocks noGrp="1"/>
          </p:cNvSpPr>
          <p:nvPr>
            <p:ph type="title"/>
          </p:nvPr>
        </p:nvSpPr>
        <p:spPr>
          <a:xfrm>
            <a:off x="5124851" y="905049"/>
            <a:ext cx="5541464" cy="1126100"/>
          </a:xfrm>
          <a:prstGeom prst="rect">
            <a:avLst/>
          </a:prstGeom>
        </p:spPr>
        <p:txBody>
          <a:bodyPr vert="horz" wrap="square" lIns="0" tIns="116290" rIns="0" bIns="0" rtlCol="0" anchor="ctr">
            <a:spAutoFit/>
          </a:bodyPr>
          <a:lstStyle/>
          <a:p>
            <a:pPr marL="7701" marR="5391" indent="13477">
              <a:lnSpc>
                <a:spcPts val="3881"/>
              </a:lnSpc>
              <a:spcBef>
                <a:spcPts val="916"/>
              </a:spcBef>
            </a:pPr>
            <a:r>
              <a:rPr sz="3942" spc="-152" dirty="0"/>
              <a:t>Until</a:t>
            </a:r>
            <a:r>
              <a:rPr sz="3942" spc="-349" dirty="0"/>
              <a:t> </a:t>
            </a:r>
            <a:r>
              <a:rPr sz="3942" spc="-167" dirty="0"/>
              <a:t>now,</a:t>
            </a:r>
            <a:r>
              <a:rPr sz="3942" spc="-346" dirty="0"/>
              <a:t> </a:t>
            </a:r>
            <a:r>
              <a:rPr sz="3942" spc="-121" dirty="0"/>
              <a:t>it</a:t>
            </a:r>
            <a:r>
              <a:rPr sz="3942" spc="-346" dirty="0"/>
              <a:t> </a:t>
            </a:r>
            <a:r>
              <a:rPr sz="3942" spc="-209" dirty="0"/>
              <a:t>has</a:t>
            </a:r>
            <a:r>
              <a:rPr sz="3942" spc="-346" dirty="0"/>
              <a:t> </a:t>
            </a:r>
            <a:r>
              <a:rPr sz="3942" spc="-12" dirty="0"/>
              <a:t>been </a:t>
            </a:r>
            <a:r>
              <a:rPr sz="3942" spc="-124" dirty="0"/>
              <a:t>their</a:t>
            </a:r>
            <a:r>
              <a:rPr sz="3942" spc="-346" dirty="0"/>
              <a:t> </a:t>
            </a:r>
            <a:r>
              <a:rPr sz="3942" spc="-164" dirty="0"/>
              <a:t>responsibility</a:t>
            </a:r>
            <a:r>
              <a:rPr sz="3942" spc="-343" dirty="0"/>
              <a:t> </a:t>
            </a:r>
            <a:r>
              <a:rPr sz="3942" spc="-243" dirty="0"/>
              <a:t>to:</a:t>
            </a:r>
            <a:endParaRPr sz="3942"/>
          </a:p>
        </p:txBody>
      </p:sp>
      <p:pic>
        <p:nvPicPr>
          <p:cNvPr id="4" name="object 4"/>
          <p:cNvPicPr/>
          <p:nvPr/>
        </p:nvPicPr>
        <p:blipFill>
          <a:blip r:embed="rId3" cstate="print"/>
          <a:stretch>
            <a:fillRect/>
          </a:stretch>
        </p:blipFill>
        <p:spPr>
          <a:xfrm>
            <a:off x="889118" y="5741867"/>
            <a:ext cx="1428700" cy="470017"/>
          </a:xfrm>
          <a:prstGeom prst="rect">
            <a:avLst/>
          </a:prstGeom>
        </p:spPr>
      </p:pic>
      <p:sp>
        <p:nvSpPr>
          <p:cNvPr id="5" name="object 5"/>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6" name="object 6"/>
          <p:cNvSpPr txBox="1"/>
          <p:nvPr/>
        </p:nvSpPr>
        <p:spPr>
          <a:xfrm>
            <a:off x="5139434" y="2499457"/>
            <a:ext cx="97806" cy="325496"/>
          </a:xfrm>
          <a:prstGeom prst="rect">
            <a:avLst/>
          </a:prstGeom>
        </p:spPr>
        <p:txBody>
          <a:bodyPr vert="horz" wrap="square" lIns="0" tIns="8086" rIns="0" bIns="0" rtlCol="0">
            <a:spAutoFit/>
          </a:bodyPr>
          <a:lstStyle/>
          <a:p>
            <a:pPr marL="7701">
              <a:spcBef>
                <a:spcPts val="64"/>
              </a:spcBef>
            </a:pPr>
            <a:r>
              <a:rPr sz="2062" spc="-515" dirty="0">
                <a:latin typeface="Verdana"/>
                <a:cs typeface="Verdana"/>
              </a:rPr>
              <a:t>•</a:t>
            </a:r>
            <a:endParaRPr sz="2062">
              <a:latin typeface="Verdana"/>
              <a:cs typeface="Verdana"/>
            </a:endParaRPr>
          </a:p>
        </p:txBody>
      </p:sp>
      <p:sp>
        <p:nvSpPr>
          <p:cNvPr id="10" name="object 10"/>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
        <p:nvSpPr>
          <p:cNvPr id="7" name="object 7"/>
          <p:cNvSpPr txBox="1"/>
          <p:nvPr/>
        </p:nvSpPr>
        <p:spPr>
          <a:xfrm>
            <a:off x="5139434" y="3204852"/>
            <a:ext cx="97806" cy="1190644"/>
          </a:xfrm>
          <a:prstGeom prst="rect">
            <a:avLst/>
          </a:prstGeom>
        </p:spPr>
        <p:txBody>
          <a:bodyPr vert="horz" wrap="square" lIns="0" tIns="83944" rIns="0" bIns="0" rtlCol="0">
            <a:spAutoFit/>
          </a:bodyPr>
          <a:lstStyle/>
          <a:p>
            <a:pPr marL="7701">
              <a:spcBef>
                <a:spcPts val="661"/>
              </a:spcBef>
            </a:pPr>
            <a:r>
              <a:rPr sz="2062" spc="-515" dirty="0">
                <a:latin typeface="Verdana"/>
                <a:cs typeface="Verdana"/>
              </a:rPr>
              <a:t>•</a:t>
            </a:r>
            <a:endParaRPr sz="2062">
              <a:latin typeface="Verdana"/>
              <a:cs typeface="Verdana"/>
            </a:endParaRPr>
          </a:p>
          <a:p>
            <a:pPr marL="7701">
              <a:spcBef>
                <a:spcPts val="600"/>
              </a:spcBef>
            </a:pPr>
            <a:r>
              <a:rPr sz="2062" spc="-515" dirty="0">
                <a:latin typeface="Verdana"/>
                <a:cs typeface="Verdana"/>
              </a:rPr>
              <a:t>•</a:t>
            </a:r>
            <a:endParaRPr sz="2062">
              <a:latin typeface="Verdana"/>
              <a:cs typeface="Verdana"/>
            </a:endParaRPr>
          </a:p>
          <a:p>
            <a:pPr marL="7701">
              <a:spcBef>
                <a:spcPts val="600"/>
              </a:spcBef>
            </a:pPr>
            <a:r>
              <a:rPr sz="2062" spc="-515" dirty="0">
                <a:latin typeface="Verdana"/>
                <a:cs typeface="Verdana"/>
              </a:rPr>
              <a:t>•</a:t>
            </a:r>
            <a:endParaRPr sz="2062">
              <a:latin typeface="Verdana"/>
              <a:cs typeface="Verdana"/>
            </a:endParaRPr>
          </a:p>
        </p:txBody>
      </p:sp>
      <p:sp>
        <p:nvSpPr>
          <p:cNvPr id="8" name="object 8"/>
          <p:cNvSpPr txBox="1"/>
          <p:nvPr/>
        </p:nvSpPr>
        <p:spPr>
          <a:xfrm>
            <a:off x="5139434" y="4842442"/>
            <a:ext cx="97806" cy="325496"/>
          </a:xfrm>
          <a:prstGeom prst="rect">
            <a:avLst/>
          </a:prstGeom>
        </p:spPr>
        <p:txBody>
          <a:bodyPr vert="horz" wrap="square" lIns="0" tIns="8086" rIns="0" bIns="0" rtlCol="0">
            <a:spAutoFit/>
          </a:bodyPr>
          <a:lstStyle/>
          <a:p>
            <a:pPr marL="7701">
              <a:spcBef>
                <a:spcPts val="64"/>
              </a:spcBef>
            </a:pPr>
            <a:r>
              <a:rPr sz="2062" spc="-515" dirty="0">
                <a:latin typeface="Verdana"/>
                <a:cs typeface="Verdana"/>
              </a:rPr>
              <a:t>•</a:t>
            </a:r>
            <a:endParaRPr sz="2062">
              <a:latin typeface="Verdana"/>
              <a:cs typeface="Verdana"/>
            </a:endParaRPr>
          </a:p>
        </p:txBody>
      </p:sp>
      <p:sp>
        <p:nvSpPr>
          <p:cNvPr id="9" name="object 9"/>
          <p:cNvSpPr txBox="1"/>
          <p:nvPr/>
        </p:nvSpPr>
        <p:spPr>
          <a:xfrm>
            <a:off x="5432784" y="2397786"/>
            <a:ext cx="5377427" cy="3166650"/>
          </a:xfrm>
          <a:prstGeom prst="rect">
            <a:avLst/>
          </a:prstGeom>
        </p:spPr>
        <p:txBody>
          <a:bodyPr vert="horz" wrap="square" lIns="0" tIns="7316" rIns="0" bIns="0" rtlCol="0">
            <a:spAutoFit/>
          </a:bodyPr>
          <a:lstStyle/>
          <a:p>
            <a:pPr marL="7701" marR="868704">
              <a:lnSpc>
                <a:spcPct val="153700"/>
              </a:lnSpc>
              <a:spcBef>
                <a:spcPts val="58"/>
              </a:spcBef>
            </a:pPr>
            <a:r>
              <a:rPr sz="1668" spc="49" dirty="0">
                <a:latin typeface="Verdana"/>
                <a:cs typeface="Verdana"/>
              </a:rPr>
              <a:t>Work</a:t>
            </a:r>
            <a:r>
              <a:rPr sz="1668" spc="-76" dirty="0">
                <a:latin typeface="Verdana"/>
                <a:cs typeface="Verdana"/>
              </a:rPr>
              <a:t> </a:t>
            </a:r>
            <a:r>
              <a:rPr sz="1668" spc="55" dirty="0">
                <a:latin typeface="Verdana"/>
                <a:cs typeface="Verdana"/>
              </a:rPr>
              <a:t>out</a:t>
            </a:r>
            <a:r>
              <a:rPr sz="1668" spc="-76" dirty="0">
                <a:latin typeface="Verdana"/>
                <a:cs typeface="Verdana"/>
              </a:rPr>
              <a:t> </a:t>
            </a:r>
            <a:r>
              <a:rPr sz="1668" dirty="0">
                <a:latin typeface="Verdana"/>
                <a:cs typeface="Verdana"/>
              </a:rPr>
              <a:t>their</a:t>
            </a:r>
            <a:r>
              <a:rPr sz="1668" spc="-76" dirty="0">
                <a:latin typeface="Verdana"/>
                <a:cs typeface="Verdana"/>
              </a:rPr>
              <a:t> </a:t>
            </a:r>
            <a:r>
              <a:rPr sz="1668" spc="79" dirty="0">
                <a:latin typeface="Verdana"/>
                <a:cs typeface="Verdana"/>
              </a:rPr>
              <a:t>own</a:t>
            </a:r>
            <a:r>
              <a:rPr sz="1668" spc="-76" dirty="0">
                <a:latin typeface="Verdana"/>
                <a:cs typeface="Verdana"/>
              </a:rPr>
              <a:t> </a:t>
            </a:r>
            <a:r>
              <a:rPr sz="1668" dirty="0">
                <a:latin typeface="Verdana"/>
                <a:cs typeface="Verdana"/>
              </a:rPr>
              <a:t>industry</a:t>
            </a:r>
            <a:r>
              <a:rPr sz="1668" spc="-73" dirty="0">
                <a:latin typeface="Verdana"/>
                <a:cs typeface="Verdana"/>
              </a:rPr>
              <a:t> </a:t>
            </a:r>
            <a:r>
              <a:rPr sz="1668" spc="55" dirty="0">
                <a:latin typeface="Verdana"/>
                <a:cs typeface="Verdana"/>
              </a:rPr>
              <a:t>specific</a:t>
            </a:r>
            <a:r>
              <a:rPr sz="1668" spc="-76" dirty="0">
                <a:latin typeface="Verdana"/>
                <a:cs typeface="Verdana"/>
              </a:rPr>
              <a:t> </a:t>
            </a:r>
            <a:r>
              <a:rPr sz="1668" spc="88" dirty="0">
                <a:latin typeface="Verdana"/>
                <a:cs typeface="Verdana"/>
              </a:rPr>
              <a:t>CPD </a:t>
            </a:r>
            <a:r>
              <a:rPr sz="1668" spc="52" dirty="0">
                <a:latin typeface="Verdana"/>
                <a:cs typeface="Verdana"/>
              </a:rPr>
              <a:t>education</a:t>
            </a:r>
            <a:r>
              <a:rPr sz="1668" spc="-112" dirty="0">
                <a:latin typeface="Verdana"/>
                <a:cs typeface="Verdana"/>
              </a:rPr>
              <a:t> </a:t>
            </a:r>
            <a:r>
              <a:rPr sz="1668" spc="39" dirty="0">
                <a:latin typeface="Verdana"/>
                <a:cs typeface="Verdana"/>
              </a:rPr>
              <a:t>plan</a:t>
            </a:r>
            <a:endParaRPr sz="1668">
              <a:latin typeface="Verdana"/>
              <a:cs typeface="Verdana"/>
            </a:endParaRPr>
          </a:p>
          <a:p>
            <a:pPr marL="7701" marR="27340">
              <a:lnSpc>
                <a:spcPts val="3074"/>
              </a:lnSpc>
              <a:spcBef>
                <a:spcPts val="278"/>
              </a:spcBef>
            </a:pPr>
            <a:r>
              <a:rPr sz="1668" spc="69" dirty="0">
                <a:latin typeface="Verdana"/>
                <a:cs typeface="Verdana"/>
              </a:rPr>
              <a:t>Find</a:t>
            </a:r>
            <a:r>
              <a:rPr sz="1668" spc="-112" dirty="0">
                <a:latin typeface="Verdana"/>
                <a:cs typeface="Verdana"/>
              </a:rPr>
              <a:t> </a:t>
            </a:r>
            <a:r>
              <a:rPr sz="1668" spc="39" dirty="0">
                <a:latin typeface="Verdana"/>
                <a:cs typeface="Verdana"/>
              </a:rPr>
              <a:t>applicable</a:t>
            </a:r>
            <a:r>
              <a:rPr sz="1668" spc="-112" dirty="0">
                <a:latin typeface="Verdana"/>
                <a:cs typeface="Verdana"/>
              </a:rPr>
              <a:t> </a:t>
            </a:r>
            <a:r>
              <a:rPr sz="1668" spc="52" dirty="0">
                <a:latin typeface="Verdana"/>
                <a:cs typeface="Verdana"/>
              </a:rPr>
              <a:t>education</a:t>
            </a:r>
            <a:r>
              <a:rPr sz="1668" spc="-112" dirty="0">
                <a:latin typeface="Verdana"/>
                <a:cs typeface="Verdana"/>
              </a:rPr>
              <a:t> </a:t>
            </a:r>
            <a:r>
              <a:rPr sz="1668" spc="61" dirty="0">
                <a:latin typeface="Verdana"/>
                <a:cs typeface="Verdana"/>
              </a:rPr>
              <a:t>and</a:t>
            </a:r>
            <a:r>
              <a:rPr sz="1668" spc="-112" dirty="0">
                <a:latin typeface="Verdana"/>
                <a:cs typeface="Verdana"/>
              </a:rPr>
              <a:t> </a:t>
            </a:r>
            <a:r>
              <a:rPr sz="1668" dirty="0">
                <a:latin typeface="Verdana"/>
                <a:cs typeface="Verdana"/>
              </a:rPr>
              <a:t>activity</a:t>
            </a:r>
            <a:r>
              <a:rPr sz="1668" spc="-112" dirty="0">
                <a:latin typeface="Verdana"/>
                <a:cs typeface="Verdana"/>
              </a:rPr>
              <a:t> </a:t>
            </a:r>
            <a:r>
              <a:rPr sz="1668" spc="45" dirty="0">
                <a:latin typeface="Verdana"/>
                <a:cs typeface="Verdana"/>
              </a:rPr>
              <a:t>modules </a:t>
            </a:r>
            <a:r>
              <a:rPr sz="1668" spc="39" dirty="0">
                <a:latin typeface="Verdana"/>
                <a:cs typeface="Verdana"/>
              </a:rPr>
              <a:t>Keep</a:t>
            </a:r>
            <a:r>
              <a:rPr sz="1668" spc="-118" dirty="0">
                <a:latin typeface="Verdana"/>
                <a:cs typeface="Verdana"/>
              </a:rPr>
              <a:t> </a:t>
            </a:r>
            <a:r>
              <a:rPr sz="1668" spc="36" dirty="0">
                <a:latin typeface="Verdana"/>
                <a:cs typeface="Verdana"/>
              </a:rPr>
              <a:t>evidence</a:t>
            </a:r>
            <a:r>
              <a:rPr sz="1668" spc="-115" dirty="0">
                <a:latin typeface="Verdana"/>
                <a:cs typeface="Verdana"/>
              </a:rPr>
              <a:t> </a:t>
            </a:r>
            <a:r>
              <a:rPr sz="1668" dirty="0">
                <a:latin typeface="Verdana"/>
                <a:cs typeface="Verdana"/>
              </a:rPr>
              <a:t>of</a:t>
            </a:r>
            <a:r>
              <a:rPr sz="1668" spc="-118" dirty="0">
                <a:latin typeface="Verdana"/>
                <a:cs typeface="Verdana"/>
              </a:rPr>
              <a:t> </a:t>
            </a:r>
            <a:r>
              <a:rPr sz="1668" spc="61" dirty="0">
                <a:latin typeface="Verdana"/>
                <a:cs typeface="Verdana"/>
              </a:rPr>
              <a:t>completing</a:t>
            </a:r>
            <a:r>
              <a:rPr sz="1668" spc="-115" dirty="0">
                <a:latin typeface="Verdana"/>
                <a:cs typeface="Verdana"/>
              </a:rPr>
              <a:t> </a:t>
            </a:r>
            <a:r>
              <a:rPr sz="1668" spc="52" dirty="0">
                <a:latin typeface="Verdana"/>
                <a:cs typeface="Verdana"/>
              </a:rPr>
              <a:t>education</a:t>
            </a:r>
            <a:r>
              <a:rPr sz="1668" spc="-118" dirty="0">
                <a:latin typeface="Verdana"/>
                <a:cs typeface="Verdana"/>
              </a:rPr>
              <a:t> </a:t>
            </a:r>
            <a:r>
              <a:rPr sz="1668" spc="45" dirty="0">
                <a:latin typeface="Verdana"/>
                <a:cs typeface="Verdana"/>
              </a:rPr>
              <a:t>modules </a:t>
            </a:r>
            <a:r>
              <a:rPr sz="1668" dirty="0">
                <a:latin typeface="Verdana"/>
                <a:cs typeface="Verdana"/>
              </a:rPr>
              <a:t>Track</a:t>
            </a:r>
            <a:r>
              <a:rPr sz="1668" spc="-106" dirty="0">
                <a:latin typeface="Verdana"/>
                <a:cs typeface="Verdana"/>
              </a:rPr>
              <a:t> </a:t>
            </a:r>
            <a:r>
              <a:rPr sz="1668" spc="61" dirty="0">
                <a:latin typeface="Verdana"/>
                <a:cs typeface="Verdana"/>
              </a:rPr>
              <a:t>and</a:t>
            </a:r>
            <a:r>
              <a:rPr sz="1668" spc="-103" dirty="0">
                <a:latin typeface="Verdana"/>
                <a:cs typeface="Verdana"/>
              </a:rPr>
              <a:t> </a:t>
            </a:r>
            <a:r>
              <a:rPr sz="1668" spc="45" dirty="0">
                <a:latin typeface="Verdana"/>
                <a:cs typeface="Verdana"/>
              </a:rPr>
              <a:t>maintain</a:t>
            </a:r>
            <a:r>
              <a:rPr sz="1668" spc="-103" dirty="0">
                <a:latin typeface="Verdana"/>
                <a:cs typeface="Verdana"/>
              </a:rPr>
              <a:t> </a:t>
            </a:r>
            <a:r>
              <a:rPr sz="1668" dirty="0">
                <a:latin typeface="Verdana"/>
                <a:cs typeface="Verdana"/>
              </a:rPr>
              <a:t>their</a:t>
            </a:r>
            <a:r>
              <a:rPr sz="1668" spc="-103" dirty="0">
                <a:latin typeface="Verdana"/>
                <a:cs typeface="Verdana"/>
              </a:rPr>
              <a:t> </a:t>
            </a:r>
            <a:r>
              <a:rPr sz="1668" spc="79" dirty="0">
                <a:latin typeface="Verdana"/>
                <a:cs typeface="Verdana"/>
              </a:rPr>
              <a:t>own</a:t>
            </a:r>
            <a:r>
              <a:rPr sz="1668" spc="-103" dirty="0">
                <a:latin typeface="Verdana"/>
                <a:cs typeface="Verdana"/>
              </a:rPr>
              <a:t> </a:t>
            </a:r>
            <a:r>
              <a:rPr sz="1668" spc="-6" dirty="0">
                <a:latin typeface="Verdana"/>
                <a:cs typeface="Verdana"/>
              </a:rPr>
              <a:t>professional </a:t>
            </a:r>
            <a:r>
              <a:rPr sz="1668" spc="49" dirty="0">
                <a:latin typeface="Verdana"/>
                <a:cs typeface="Verdana"/>
              </a:rPr>
              <a:t>development</a:t>
            </a:r>
            <a:r>
              <a:rPr sz="1668" spc="-127" dirty="0">
                <a:latin typeface="Verdana"/>
                <a:cs typeface="Verdana"/>
              </a:rPr>
              <a:t> </a:t>
            </a:r>
            <a:r>
              <a:rPr sz="1668" spc="24" dirty="0">
                <a:latin typeface="Verdana"/>
                <a:cs typeface="Verdana"/>
              </a:rPr>
              <a:t>portfolio</a:t>
            </a:r>
            <a:endParaRPr sz="1668">
              <a:latin typeface="Verdana"/>
              <a:cs typeface="Verdana"/>
            </a:endParaRPr>
          </a:p>
          <a:p>
            <a:pPr marL="7701" marR="3081">
              <a:lnSpc>
                <a:spcPts val="3074"/>
              </a:lnSpc>
            </a:pPr>
            <a:r>
              <a:rPr sz="1668" spc="30" dirty="0">
                <a:latin typeface="Verdana"/>
                <a:cs typeface="Verdana"/>
              </a:rPr>
              <a:t>Ensure</a:t>
            </a:r>
            <a:r>
              <a:rPr sz="1668" spc="-127" dirty="0">
                <a:latin typeface="Verdana"/>
                <a:cs typeface="Verdana"/>
              </a:rPr>
              <a:t> </a:t>
            </a:r>
            <a:r>
              <a:rPr sz="1668" dirty="0">
                <a:latin typeface="Verdana"/>
                <a:cs typeface="Verdana"/>
              </a:rPr>
              <a:t>all</a:t>
            </a:r>
            <a:r>
              <a:rPr sz="1668" spc="-124" dirty="0">
                <a:latin typeface="Verdana"/>
                <a:cs typeface="Verdana"/>
              </a:rPr>
              <a:t> </a:t>
            </a:r>
            <a:r>
              <a:rPr sz="1668" spc="52" dirty="0">
                <a:latin typeface="Verdana"/>
                <a:cs typeface="Verdana"/>
              </a:rPr>
              <a:t>modules</a:t>
            </a:r>
            <a:r>
              <a:rPr sz="1668" spc="-124" dirty="0">
                <a:latin typeface="Verdana"/>
                <a:cs typeface="Verdana"/>
              </a:rPr>
              <a:t> </a:t>
            </a:r>
            <a:r>
              <a:rPr sz="1668" spc="-12" dirty="0">
                <a:latin typeface="Verdana"/>
                <a:cs typeface="Verdana"/>
              </a:rPr>
              <a:t>are</a:t>
            </a:r>
            <a:r>
              <a:rPr sz="1668" spc="-124" dirty="0">
                <a:latin typeface="Verdana"/>
                <a:cs typeface="Verdana"/>
              </a:rPr>
              <a:t> </a:t>
            </a:r>
            <a:r>
              <a:rPr sz="1668" spc="58" dirty="0">
                <a:latin typeface="Verdana"/>
                <a:cs typeface="Verdana"/>
              </a:rPr>
              <a:t>completed</a:t>
            </a:r>
            <a:r>
              <a:rPr sz="1668" spc="-124" dirty="0">
                <a:latin typeface="Verdana"/>
                <a:cs typeface="Verdana"/>
              </a:rPr>
              <a:t> </a:t>
            </a:r>
            <a:r>
              <a:rPr sz="1668" spc="61" dirty="0">
                <a:latin typeface="Verdana"/>
                <a:cs typeface="Verdana"/>
              </a:rPr>
              <a:t>and</a:t>
            </a:r>
            <a:r>
              <a:rPr sz="1668" spc="-124" dirty="0">
                <a:latin typeface="Verdana"/>
                <a:cs typeface="Verdana"/>
              </a:rPr>
              <a:t> </a:t>
            </a:r>
            <a:r>
              <a:rPr sz="1668" spc="42" dirty="0">
                <a:latin typeface="Verdana"/>
                <a:cs typeface="Verdana"/>
              </a:rPr>
              <a:t>submitted </a:t>
            </a:r>
            <a:r>
              <a:rPr sz="1668" spc="61" dirty="0">
                <a:latin typeface="Verdana"/>
                <a:cs typeface="Verdana"/>
              </a:rPr>
              <a:t>on</a:t>
            </a:r>
            <a:r>
              <a:rPr sz="1668" spc="-136" dirty="0">
                <a:latin typeface="Verdana"/>
                <a:cs typeface="Verdana"/>
              </a:rPr>
              <a:t> </a:t>
            </a:r>
            <a:r>
              <a:rPr sz="1668" spc="42" dirty="0">
                <a:latin typeface="Verdana"/>
                <a:cs typeface="Verdana"/>
              </a:rPr>
              <a:t>time</a:t>
            </a:r>
            <a:endParaRPr sz="1668">
              <a:latin typeface="Verdana"/>
              <a:cs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418738" y="253314"/>
            <a:ext cx="2556620" cy="1855009"/>
          </a:xfrm>
          <a:prstGeom prst="rect">
            <a:avLst/>
          </a:prstGeom>
        </p:spPr>
        <p:txBody>
          <a:bodyPr vert="horz" wrap="square" lIns="0" tIns="7316" rIns="0" bIns="0" rtlCol="0" anchor="ctr">
            <a:spAutoFit/>
          </a:bodyPr>
          <a:lstStyle/>
          <a:p>
            <a:pPr marL="7701">
              <a:lnSpc>
                <a:spcPct val="100000"/>
              </a:lnSpc>
              <a:spcBef>
                <a:spcPts val="58"/>
              </a:spcBef>
            </a:pPr>
            <a:r>
              <a:rPr spc="-212" dirty="0"/>
              <a:t>The</a:t>
            </a:r>
            <a:r>
              <a:rPr spc="-352" dirty="0"/>
              <a:t> </a:t>
            </a:r>
            <a:r>
              <a:rPr spc="-146" dirty="0"/>
              <a:t>market</a:t>
            </a:r>
            <a:r>
              <a:rPr spc="-349" dirty="0"/>
              <a:t> </a:t>
            </a:r>
            <a:r>
              <a:rPr spc="-291" dirty="0"/>
              <a:t>size:</a:t>
            </a:r>
          </a:p>
        </p:txBody>
      </p:sp>
      <p:sp>
        <p:nvSpPr>
          <p:cNvPr id="4" name="object 4"/>
          <p:cNvSpPr txBox="1">
            <a:spLocks noGrp="1"/>
          </p:cNvSpPr>
          <p:nvPr>
            <p:ph type="ftr" sz="quarter" idx="5"/>
          </p:nvPr>
        </p:nvSpPr>
        <p:spPr>
          <a:xfrm>
            <a:off x="2449439" y="3814317"/>
            <a:ext cx="2495218" cy="301771"/>
          </a:xfrm>
          <a:prstGeom prst="rect">
            <a:avLst/>
          </a:prstGeom>
        </p:spPr>
        <p:txBody>
          <a:bodyPr vert="horz" wrap="square" lIns="0" tIns="26184" rIns="0" bIns="0" rtlCol="0" anchor="ctr">
            <a:spAutoFit/>
          </a:bodyPr>
          <a:lstStyle/>
          <a:p>
            <a:pPr marL="7701">
              <a:spcBef>
                <a:spcPts val="206"/>
              </a:spcBef>
            </a:pPr>
            <a:r>
              <a:rPr spc="-6" dirty="0"/>
              <a:t>cpdmate.</a:t>
            </a:r>
            <a:r>
              <a:rPr spc="-6" dirty="0">
                <a:latin typeface="Arial Black"/>
                <a:cs typeface="Arial Black"/>
              </a:rPr>
              <a:t>app</a:t>
            </a:r>
          </a:p>
        </p:txBody>
      </p:sp>
      <p:sp>
        <p:nvSpPr>
          <p:cNvPr id="3" name="object 3"/>
          <p:cNvSpPr txBox="1"/>
          <p:nvPr/>
        </p:nvSpPr>
        <p:spPr>
          <a:xfrm>
            <a:off x="2328751" y="2397078"/>
            <a:ext cx="8905388" cy="1128484"/>
          </a:xfrm>
          <a:prstGeom prst="rect">
            <a:avLst/>
          </a:prstGeom>
        </p:spPr>
        <p:txBody>
          <a:bodyPr vert="horz" wrap="square" lIns="0" tIns="3081" rIns="0" bIns="0" rtlCol="0">
            <a:spAutoFit/>
          </a:bodyPr>
          <a:lstStyle/>
          <a:p>
            <a:pPr marL="7316" marR="3081" algn="ctr">
              <a:lnSpc>
                <a:spcPct val="101800"/>
              </a:lnSpc>
              <a:spcBef>
                <a:spcPts val="24"/>
              </a:spcBef>
            </a:pPr>
            <a:r>
              <a:rPr sz="2456" spc="121" dirty="0">
                <a:latin typeface="Verdana"/>
                <a:cs typeface="Verdana"/>
              </a:rPr>
              <a:t>With</a:t>
            </a:r>
            <a:r>
              <a:rPr sz="2456" spc="-191" dirty="0">
                <a:latin typeface="Verdana"/>
                <a:cs typeface="Verdana"/>
              </a:rPr>
              <a:t> </a:t>
            </a:r>
            <a:r>
              <a:rPr sz="2456" spc="-21" dirty="0">
                <a:latin typeface="Verdana"/>
                <a:cs typeface="Verdana"/>
              </a:rPr>
              <a:t>over</a:t>
            </a:r>
            <a:r>
              <a:rPr sz="2456" spc="-188" dirty="0">
                <a:latin typeface="Verdana"/>
                <a:cs typeface="Verdana"/>
              </a:rPr>
              <a:t> </a:t>
            </a:r>
            <a:r>
              <a:rPr sz="2456" spc="-139" dirty="0">
                <a:latin typeface="Verdana"/>
                <a:cs typeface="Verdana"/>
              </a:rPr>
              <a:t>195,800</a:t>
            </a:r>
            <a:r>
              <a:rPr sz="2456" spc="-188" dirty="0">
                <a:latin typeface="Verdana"/>
                <a:cs typeface="Verdana"/>
              </a:rPr>
              <a:t> </a:t>
            </a:r>
            <a:r>
              <a:rPr sz="2456" spc="58" dirty="0">
                <a:latin typeface="Verdana"/>
                <a:cs typeface="Verdana"/>
              </a:rPr>
              <a:t>accountants</a:t>
            </a:r>
            <a:r>
              <a:rPr sz="2456" spc="-188" dirty="0">
                <a:latin typeface="Verdana"/>
                <a:cs typeface="Verdana"/>
              </a:rPr>
              <a:t> </a:t>
            </a:r>
            <a:r>
              <a:rPr sz="2456" spc="69" dirty="0">
                <a:latin typeface="Verdana"/>
                <a:cs typeface="Verdana"/>
              </a:rPr>
              <a:t>practicing</a:t>
            </a:r>
            <a:r>
              <a:rPr sz="2456" spc="-188" dirty="0">
                <a:latin typeface="Verdana"/>
                <a:cs typeface="Verdana"/>
              </a:rPr>
              <a:t> </a:t>
            </a:r>
            <a:r>
              <a:rPr sz="2456" spc="67" dirty="0">
                <a:latin typeface="Verdana"/>
                <a:cs typeface="Verdana"/>
              </a:rPr>
              <a:t>in</a:t>
            </a:r>
            <a:r>
              <a:rPr sz="2456" spc="-188" dirty="0">
                <a:latin typeface="Verdana"/>
                <a:cs typeface="Verdana"/>
              </a:rPr>
              <a:t> </a:t>
            </a:r>
            <a:r>
              <a:rPr sz="2456" spc="-6" dirty="0">
                <a:latin typeface="Verdana"/>
                <a:cs typeface="Verdana"/>
              </a:rPr>
              <a:t>Australia </a:t>
            </a:r>
            <a:r>
              <a:rPr sz="2456" spc="-12" dirty="0">
                <a:latin typeface="Verdana"/>
                <a:cs typeface="Verdana"/>
              </a:rPr>
              <a:t>alone,</a:t>
            </a:r>
            <a:r>
              <a:rPr sz="2456" spc="-185" dirty="0">
                <a:latin typeface="Verdana"/>
                <a:cs typeface="Verdana"/>
              </a:rPr>
              <a:t> </a:t>
            </a:r>
            <a:r>
              <a:rPr sz="2456" dirty="0">
                <a:latin typeface="Verdana"/>
                <a:cs typeface="Verdana"/>
              </a:rPr>
              <a:t>across</a:t>
            </a:r>
            <a:r>
              <a:rPr sz="2456" spc="-185" dirty="0">
                <a:latin typeface="Verdana"/>
                <a:cs typeface="Verdana"/>
              </a:rPr>
              <a:t> </a:t>
            </a:r>
            <a:r>
              <a:rPr sz="2456" dirty="0">
                <a:latin typeface="Verdana"/>
                <a:cs typeface="Verdana"/>
              </a:rPr>
              <a:t>all</a:t>
            </a:r>
            <a:r>
              <a:rPr sz="2456" spc="-182" dirty="0">
                <a:latin typeface="Verdana"/>
                <a:cs typeface="Verdana"/>
              </a:rPr>
              <a:t> </a:t>
            </a:r>
            <a:r>
              <a:rPr sz="2456" dirty="0">
                <a:latin typeface="Verdana"/>
                <a:cs typeface="Verdana"/>
              </a:rPr>
              <a:t>industries,</a:t>
            </a:r>
            <a:r>
              <a:rPr sz="2456" spc="-185" dirty="0">
                <a:latin typeface="Verdana"/>
                <a:cs typeface="Verdana"/>
              </a:rPr>
              <a:t> </a:t>
            </a:r>
            <a:r>
              <a:rPr sz="2456" spc="100" dirty="0">
                <a:latin typeface="Verdana"/>
                <a:cs typeface="Verdana"/>
              </a:rPr>
              <a:t>we</a:t>
            </a:r>
            <a:r>
              <a:rPr sz="2456" spc="-185" dirty="0">
                <a:latin typeface="Verdana"/>
                <a:cs typeface="Verdana"/>
              </a:rPr>
              <a:t> </a:t>
            </a:r>
            <a:r>
              <a:rPr sz="2456" spc="33" dirty="0">
                <a:latin typeface="Verdana"/>
                <a:cs typeface="Verdana"/>
              </a:rPr>
              <a:t>estimate</a:t>
            </a:r>
            <a:r>
              <a:rPr sz="2456" spc="-182" dirty="0">
                <a:latin typeface="Verdana"/>
                <a:cs typeface="Verdana"/>
              </a:rPr>
              <a:t> </a:t>
            </a:r>
            <a:r>
              <a:rPr sz="2456" spc="73" dirty="0">
                <a:latin typeface="Verdana"/>
                <a:cs typeface="Verdana"/>
              </a:rPr>
              <a:t>the</a:t>
            </a:r>
            <a:r>
              <a:rPr sz="2456" spc="-185" dirty="0">
                <a:latin typeface="Verdana"/>
                <a:cs typeface="Verdana"/>
              </a:rPr>
              <a:t> </a:t>
            </a:r>
            <a:r>
              <a:rPr sz="2456" spc="42" dirty="0">
                <a:latin typeface="Verdana"/>
                <a:cs typeface="Verdana"/>
              </a:rPr>
              <a:t>potential </a:t>
            </a:r>
            <a:r>
              <a:rPr sz="2456" spc="61" dirty="0">
                <a:latin typeface="Verdana"/>
                <a:cs typeface="Verdana"/>
              </a:rPr>
              <a:t>customer</a:t>
            </a:r>
            <a:r>
              <a:rPr sz="2456" spc="-197" dirty="0">
                <a:latin typeface="Verdana"/>
                <a:cs typeface="Verdana"/>
              </a:rPr>
              <a:t> </a:t>
            </a:r>
            <a:r>
              <a:rPr sz="2456" spc="33" dirty="0">
                <a:latin typeface="Verdana"/>
                <a:cs typeface="Verdana"/>
              </a:rPr>
              <a:t>base</a:t>
            </a:r>
            <a:r>
              <a:rPr sz="2456" spc="-197" dirty="0">
                <a:latin typeface="Verdana"/>
                <a:cs typeface="Verdana"/>
              </a:rPr>
              <a:t> </a:t>
            </a:r>
            <a:r>
              <a:rPr sz="2456" spc="36" dirty="0">
                <a:latin typeface="Verdana"/>
                <a:cs typeface="Verdana"/>
              </a:rPr>
              <a:t>to</a:t>
            </a:r>
            <a:r>
              <a:rPr sz="2456" spc="-194" dirty="0">
                <a:latin typeface="Verdana"/>
                <a:cs typeface="Verdana"/>
              </a:rPr>
              <a:t> </a:t>
            </a:r>
            <a:r>
              <a:rPr sz="2456" spc="88" dirty="0">
                <a:latin typeface="Verdana"/>
                <a:cs typeface="Verdana"/>
              </a:rPr>
              <a:t>be</a:t>
            </a:r>
            <a:r>
              <a:rPr sz="2456" spc="-197" dirty="0">
                <a:latin typeface="Verdana"/>
                <a:cs typeface="Verdana"/>
              </a:rPr>
              <a:t> </a:t>
            </a:r>
            <a:r>
              <a:rPr sz="2456" spc="67" dirty="0">
                <a:latin typeface="Verdana"/>
                <a:cs typeface="Verdana"/>
              </a:rPr>
              <a:t>in</a:t>
            </a:r>
            <a:r>
              <a:rPr sz="2456" spc="-197" dirty="0">
                <a:latin typeface="Verdana"/>
                <a:cs typeface="Verdana"/>
              </a:rPr>
              <a:t> </a:t>
            </a:r>
            <a:r>
              <a:rPr sz="2456" spc="-15" dirty="0">
                <a:latin typeface="Verdana"/>
                <a:cs typeface="Verdana"/>
              </a:rPr>
              <a:t>excess</a:t>
            </a:r>
            <a:r>
              <a:rPr sz="2456" spc="-197" dirty="0">
                <a:latin typeface="Verdana"/>
                <a:cs typeface="Verdana"/>
              </a:rPr>
              <a:t> </a:t>
            </a:r>
            <a:r>
              <a:rPr sz="2456" spc="33" dirty="0">
                <a:latin typeface="Verdana"/>
                <a:cs typeface="Verdana"/>
              </a:rPr>
              <a:t>of</a:t>
            </a:r>
            <a:r>
              <a:rPr sz="2456" spc="-194" dirty="0">
                <a:latin typeface="Verdana"/>
                <a:cs typeface="Verdana"/>
              </a:rPr>
              <a:t> </a:t>
            </a:r>
            <a:r>
              <a:rPr sz="2456" spc="91" dirty="0">
                <a:latin typeface="Verdana"/>
                <a:cs typeface="Verdana"/>
              </a:rPr>
              <a:t>4</a:t>
            </a:r>
            <a:r>
              <a:rPr sz="2456" spc="-197" dirty="0">
                <a:latin typeface="Verdana"/>
                <a:cs typeface="Verdana"/>
              </a:rPr>
              <a:t> </a:t>
            </a:r>
            <a:r>
              <a:rPr sz="2456" spc="69" dirty="0">
                <a:latin typeface="Verdana"/>
                <a:cs typeface="Verdana"/>
              </a:rPr>
              <a:t>million</a:t>
            </a:r>
            <a:r>
              <a:rPr sz="2456" spc="-197" dirty="0">
                <a:latin typeface="Verdana"/>
                <a:cs typeface="Verdana"/>
              </a:rPr>
              <a:t> </a:t>
            </a:r>
            <a:r>
              <a:rPr sz="2456" spc="-6" dirty="0">
                <a:latin typeface="Verdana"/>
                <a:cs typeface="Verdana"/>
              </a:rPr>
              <a:t>professionals.</a:t>
            </a:r>
            <a:endParaRPr sz="2456" dirty="0">
              <a:latin typeface="Verdana"/>
              <a:cs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519"/>
          </a:xfrm>
          <a:prstGeom prst="rect">
            <a:avLst/>
          </a:prstGeom>
        </p:spPr>
      </p:pic>
      <p:sp>
        <p:nvSpPr>
          <p:cNvPr id="3" name="object 3"/>
          <p:cNvSpPr txBox="1">
            <a:spLocks noGrp="1"/>
          </p:cNvSpPr>
          <p:nvPr>
            <p:ph type="title"/>
          </p:nvPr>
        </p:nvSpPr>
        <p:spPr>
          <a:xfrm>
            <a:off x="508713" y="65067"/>
            <a:ext cx="6376669" cy="1116514"/>
          </a:xfrm>
          <a:prstGeom prst="rect">
            <a:avLst/>
          </a:prstGeom>
        </p:spPr>
        <p:txBody>
          <a:bodyPr vert="horz" wrap="square" lIns="0" tIns="435156" rIns="0" bIns="0" rtlCol="0" anchor="ctr">
            <a:spAutoFit/>
          </a:bodyPr>
          <a:lstStyle/>
          <a:p>
            <a:pPr marL="124761">
              <a:lnSpc>
                <a:spcPct val="100000"/>
              </a:lnSpc>
              <a:spcBef>
                <a:spcPts val="58"/>
              </a:spcBef>
            </a:pPr>
            <a:r>
              <a:rPr spc="-212" dirty="0"/>
              <a:t>The</a:t>
            </a:r>
            <a:r>
              <a:rPr spc="-361" dirty="0"/>
              <a:t> </a:t>
            </a:r>
            <a:r>
              <a:rPr spc="-194" dirty="0"/>
              <a:t>solution:</a:t>
            </a:r>
          </a:p>
        </p:txBody>
      </p:sp>
      <p:pic>
        <p:nvPicPr>
          <p:cNvPr id="4" name="object 4"/>
          <p:cNvPicPr/>
          <p:nvPr/>
        </p:nvPicPr>
        <p:blipFill>
          <a:blip r:embed="rId3" cstate="print"/>
          <a:stretch>
            <a:fillRect/>
          </a:stretch>
        </p:blipFill>
        <p:spPr>
          <a:xfrm>
            <a:off x="889118" y="5741867"/>
            <a:ext cx="1428700" cy="470017"/>
          </a:xfrm>
          <a:prstGeom prst="rect">
            <a:avLst/>
          </a:prstGeom>
        </p:spPr>
      </p:pic>
      <p:sp>
        <p:nvSpPr>
          <p:cNvPr id="5" name="object 5"/>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6" name="object 6"/>
          <p:cNvSpPr txBox="1"/>
          <p:nvPr/>
        </p:nvSpPr>
        <p:spPr>
          <a:xfrm>
            <a:off x="701689" y="2155091"/>
            <a:ext cx="5477158" cy="2864560"/>
          </a:xfrm>
          <a:prstGeom prst="rect">
            <a:avLst/>
          </a:prstGeom>
        </p:spPr>
        <p:txBody>
          <a:bodyPr vert="horz" wrap="square" lIns="0" tIns="5391" rIns="0" bIns="0" rtlCol="0">
            <a:spAutoFit/>
          </a:bodyPr>
          <a:lstStyle/>
          <a:p>
            <a:pPr marL="7701" marR="48518">
              <a:lnSpc>
                <a:spcPct val="101000"/>
              </a:lnSpc>
              <a:spcBef>
                <a:spcPts val="42"/>
              </a:spcBef>
            </a:pPr>
            <a:r>
              <a:rPr sz="2062" spc="127" dirty="0">
                <a:latin typeface="Verdana"/>
                <a:cs typeface="Verdana"/>
              </a:rPr>
              <a:t>CPD</a:t>
            </a:r>
            <a:r>
              <a:rPr sz="2062" spc="-152" dirty="0">
                <a:latin typeface="Verdana"/>
                <a:cs typeface="Verdana"/>
              </a:rPr>
              <a:t> </a:t>
            </a:r>
            <a:r>
              <a:rPr sz="2062" spc="64" dirty="0">
                <a:latin typeface="Verdana"/>
                <a:cs typeface="Verdana"/>
              </a:rPr>
              <a:t>Mate</a:t>
            </a:r>
            <a:r>
              <a:rPr sz="2062" spc="-149" dirty="0">
                <a:latin typeface="Verdana"/>
                <a:cs typeface="Verdana"/>
              </a:rPr>
              <a:t> </a:t>
            </a:r>
            <a:r>
              <a:rPr sz="2062" spc="-21" dirty="0">
                <a:latin typeface="Verdana"/>
                <a:cs typeface="Verdana"/>
              </a:rPr>
              <a:t>is</a:t>
            </a:r>
            <a:r>
              <a:rPr sz="2062" spc="-152" dirty="0">
                <a:latin typeface="Verdana"/>
                <a:cs typeface="Verdana"/>
              </a:rPr>
              <a:t> </a:t>
            </a:r>
            <a:r>
              <a:rPr sz="2062" spc="49" dirty="0">
                <a:latin typeface="Verdana"/>
                <a:cs typeface="Verdana"/>
              </a:rPr>
              <a:t>an</a:t>
            </a:r>
            <a:r>
              <a:rPr sz="2062" spc="-149" dirty="0">
                <a:latin typeface="Verdana"/>
                <a:cs typeface="Verdana"/>
              </a:rPr>
              <a:t> </a:t>
            </a:r>
            <a:r>
              <a:rPr sz="2062" spc="76" dirty="0">
                <a:latin typeface="Verdana"/>
                <a:cs typeface="Verdana"/>
              </a:rPr>
              <a:t>app</a:t>
            </a:r>
            <a:r>
              <a:rPr sz="2062" spc="-149" dirty="0">
                <a:latin typeface="Verdana"/>
                <a:cs typeface="Verdana"/>
              </a:rPr>
              <a:t> </a:t>
            </a:r>
            <a:r>
              <a:rPr sz="2062" spc="39" dirty="0">
                <a:latin typeface="Verdana"/>
                <a:cs typeface="Verdana"/>
              </a:rPr>
              <a:t>that</a:t>
            </a:r>
            <a:r>
              <a:rPr sz="2062" spc="-152" dirty="0">
                <a:latin typeface="Verdana"/>
                <a:cs typeface="Verdana"/>
              </a:rPr>
              <a:t> </a:t>
            </a:r>
            <a:r>
              <a:rPr sz="2062" dirty="0">
                <a:latin typeface="Verdana"/>
                <a:cs typeface="Verdana"/>
              </a:rPr>
              <a:t>changes,</a:t>
            </a:r>
            <a:r>
              <a:rPr sz="2062" spc="-149" dirty="0">
                <a:latin typeface="Verdana"/>
                <a:cs typeface="Verdana"/>
              </a:rPr>
              <a:t> </a:t>
            </a:r>
            <a:r>
              <a:rPr sz="2062" spc="61" dirty="0">
                <a:latin typeface="Verdana"/>
                <a:cs typeface="Verdana"/>
              </a:rPr>
              <a:t>and </a:t>
            </a:r>
            <a:r>
              <a:rPr sz="2062" spc="36" dirty="0">
                <a:latin typeface="Verdana"/>
                <a:cs typeface="Verdana"/>
              </a:rPr>
              <a:t>simplifies</a:t>
            </a:r>
            <a:r>
              <a:rPr sz="2062" spc="-106" dirty="0">
                <a:latin typeface="Verdana"/>
                <a:cs typeface="Verdana"/>
              </a:rPr>
              <a:t> </a:t>
            </a:r>
            <a:r>
              <a:rPr sz="2062" spc="64" dirty="0">
                <a:latin typeface="Verdana"/>
                <a:cs typeface="Verdana"/>
              </a:rPr>
              <a:t>the</a:t>
            </a:r>
            <a:r>
              <a:rPr sz="2062" spc="-106" dirty="0">
                <a:latin typeface="Verdana"/>
                <a:cs typeface="Verdana"/>
              </a:rPr>
              <a:t> </a:t>
            </a:r>
            <a:r>
              <a:rPr sz="2062" dirty="0">
                <a:latin typeface="Verdana"/>
                <a:cs typeface="Verdana"/>
              </a:rPr>
              <a:t>way</a:t>
            </a:r>
            <a:r>
              <a:rPr sz="2062" spc="-106" dirty="0">
                <a:latin typeface="Verdana"/>
                <a:cs typeface="Verdana"/>
              </a:rPr>
              <a:t> </a:t>
            </a:r>
            <a:r>
              <a:rPr sz="2062" dirty="0">
                <a:latin typeface="Verdana"/>
                <a:cs typeface="Verdana"/>
              </a:rPr>
              <a:t>professionals</a:t>
            </a:r>
            <a:r>
              <a:rPr sz="2062" spc="-106" dirty="0">
                <a:latin typeface="Verdana"/>
                <a:cs typeface="Verdana"/>
              </a:rPr>
              <a:t> </a:t>
            </a:r>
            <a:r>
              <a:rPr sz="2062" spc="69" dirty="0">
                <a:latin typeface="Verdana"/>
                <a:cs typeface="Verdana"/>
              </a:rPr>
              <a:t>manage </a:t>
            </a:r>
            <a:r>
              <a:rPr sz="2062" spc="30" dirty="0">
                <a:latin typeface="Verdana"/>
                <a:cs typeface="Verdana"/>
              </a:rPr>
              <a:t>their</a:t>
            </a:r>
            <a:r>
              <a:rPr sz="2062" spc="-170" dirty="0">
                <a:latin typeface="Verdana"/>
                <a:cs typeface="Verdana"/>
              </a:rPr>
              <a:t> </a:t>
            </a:r>
            <a:r>
              <a:rPr sz="2062" spc="-12" dirty="0">
                <a:latin typeface="Verdana"/>
                <a:cs typeface="Verdana"/>
              </a:rPr>
              <a:t>CPD.</a:t>
            </a:r>
            <a:endParaRPr sz="2062">
              <a:latin typeface="Verdana"/>
              <a:cs typeface="Verdana"/>
            </a:endParaRPr>
          </a:p>
          <a:p>
            <a:pPr marL="7701" marR="3081">
              <a:lnSpc>
                <a:spcPct val="101000"/>
              </a:lnSpc>
              <a:spcBef>
                <a:spcPts val="2501"/>
              </a:spcBef>
            </a:pPr>
            <a:r>
              <a:rPr sz="2062" spc="49" dirty="0">
                <a:latin typeface="Verdana"/>
                <a:cs typeface="Verdana"/>
              </a:rPr>
              <a:t>Our</a:t>
            </a:r>
            <a:r>
              <a:rPr sz="2062" spc="-161" dirty="0">
                <a:latin typeface="Verdana"/>
                <a:cs typeface="Verdana"/>
              </a:rPr>
              <a:t> </a:t>
            </a:r>
            <a:r>
              <a:rPr sz="2062" spc="45" dirty="0">
                <a:latin typeface="Verdana"/>
                <a:cs typeface="Verdana"/>
              </a:rPr>
              <a:t>goal</a:t>
            </a:r>
            <a:r>
              <a:rPr sz="2062" spc="-161" dirty="0">
                <a:latin typeface="Verdana"/>
                <a:cs typeface="Verdana"/>
              </a:rPr>
              <a:t> </a:t>
            </a:r>
            <a:r>
              <a:rPr sz="2062" spc="-21" dirty="0">
                <a:latin typeface="Verdana"/>
                <a:cs typeface="Verdana"/>
              </a:rPr>
              <a:t>is</a:t>
            </a:r>
            <a:r>
              <a:rPr sz="2062" spc="-158" dirty="0">
                <a:latin typeface="Verdana"/>
                <a:cs typeface="Verdana"/>
              </a:rPr>
              <a:t> </a:t>
            </a:r>
            <a:r>
              <a:rPr sz="2062" spc="30" dirty="0">
                <a:latin typeface="Verdana"/>
                <a:cs typeface="Verdana"/>
              </a:rPr>
              <a:t>to</a:t>
            </a:r>
            <a:r>
              <a:rPr sz="2062" spc="-161" dirty="0">
                <a:latin typeface="Verdana"/>
                <a:cs typeface="Verdana"/>
              </a:rPr>
              <a:t> </a:t>
            </a:r>
            <a:r>
              <a:rPr sz="2062" dirty="0">
                <a:latin typeface="Verdana"/>
                <a:cs typeface="Verdana"/>
              </a:rPr>
              <a:t>have</a:t>
            </a:r>
            <a:r>
              <a:rPr sz="2062" spc="-161" dirty="0">
                <a:latin typeface="Verdana"/>
                <a:cs typeface="Verdana"/>
              </a:rPr>
              <a:t> </a:t>
            </a:r>
            <a:r>
              <a:rPr sz="2062" spc="33" dirty="0">
                <a:latin typeface="Verdana"/>
                <a:cs typeface="Verdana"/>
              </a:rPr>
              <a:t>learning</a:t>
            </a:r>
            <a:r>
              <a:rPr sz="2062" spc="-158" dirty="0">
                <a:latin typeface="Verdana"/>
                <a:cs typeface="Verdana"/>
              </a:rPr>
              <a:t> </a:t>
            </a:r>
            <a:r>
              <a:rPr sz="2062" spc="36" dirty="0">
                <a:latin typeface="Verdana"/>
                <a:cs typeface="Verdana"/>
              </a:rPr>
              <a:t>viewed</a:t>
            </a:r>
            <a:r>
              <a:rPr sz="2062" spc="-161" dirty="0">
                <a:latin typeface="Verdana"/>
                <a:cs typeface="Verdana"/>
              </a:rPr>
              <a:t> </a:t>
            </a:r>
            <a:r>
              <a:rPr sz="2062" spc="36" dirty="0">
                <a:latin typeface="Verdana"/>
                <a:cs typeface="Verdana"/>
              </a:rPr>
              <a:t>more </a:t>
            </a:r>
            <a:r>
              <a:rPr sz="2062" spc="-30" dirty="0">
                <a:latin typeface="Verdana"/>
                <a:cs typeface="Verdana"/>
              </a:rPr>
              <a:t>positively,</a:t>
            </a:r>
            <a:r>
              <a:rPr sz="2062" spc="-154" dirty="0">
                <a:latin typeface="Verdana"/>
                <a:cs typeface="Verdana"/>
              </a:rPr>
              <a:t> </a:t>
            </a:r>
            <a:r>
              <a:rPr sz="2062" spc="-27" dirty="0">
                <a:latin typeface="Verdana"/>
                <a:cs typeface="Verdana"/>
              </a:rPr>
              <a:t>as</a:t>
            </a:r>
            <a:r>
              <a:rPr sz="2062" spc="-152" dirty="0">
                <a:latin typeface="Verdana"/>
                <a:cs typeface="Verdana"/>
              </a:rPr>
              <a:t> </a:t>
            </a:r>
            <a:r>
              <a:rPr sz="2062" spc="73" dirty="0">
                <a:latin typeface="Verdana"/>
                <a:cs typeface="Verdana"/>
              </a:rPr>
              <a:t>planning</a:t>
            </a:r>
            <a:r>
              <a:rPr sz="2062" spc="-152" dirty="0">
                <a:latin typeface="Verdana"/>
                <a:cs typeface="Verdana"/>
              </a:rPr>
              <a:t> </a:t>
            </a:r>
            <a:r>
              <a:rPr sz="2062" dirty="0">
                <a:latin typeface="Verdana"/>
                <a:cs typeface="Verdana"/>
              </a:rPr>
              <a:t>a</a:t>
            </a:r>
            <a:r>
              <a:rPr sz="2062" spc="-152" dirty="0">
                <a:latin typeface="Verdana"/>
                <a:cs typeface="Verdana"/>
              </a:rPr>
              <a:t> </a:t>
            </a:r>
            <a:r>
              <a:rPr sz="2062" spc="-6" dirty="0">
                <a:latin typeface="Verdana"/>
                <a:cs typeface="Verdana"/>
              </a:rPr>
              <a:t>career </a:t>
            </a:r>
            <a:r>
              <a:rPr sz="2062" dirty="0">
                <a:latin typeface="Verdana"/>
                <a:cs typeface="Verdana"/>
              </a:rPr>
              <a:t>progression</a:t>
            </a:r>
            <a:r>
              <a:rPr sz="2062" spc="-79" dirty="0">
                <a:latin typeface="Verdana"/>
                <a:cs typeface="Verdana"/>
              </a:rPr>
              <a:t> </a:t>
            </a:r>
            <a:r>
              <a:rPr sz="2062" spc="76" dirty="0">
                <a:latin typeface="Verdana"/>
                <a:cs typeface="Verdana"/>
              </a:rPr>
              <a:t>and</a:t>
            </a:r>
            <a:r>
              <a:rPr sz="2062" spc="-79" dirty="0">
                <a:latin typeface="Verdana"/>
                <a:cs typeface="Verdana"/>
              </a:rPr>
              <a:t> </a:t>
            </a:r>
            <a:r>
              <a:rPr sz="2062" spc="42" dirty="0">
                <a:latin typeface="Verdana"/>
                <a:cs typeface="Verdana"/>
              </a:rPr>
              <a:t>finding,</a:t>
            </a:r>
            <a:r>
              <a:rPr sz="2062" spc="-76" dirty="0">
                <a:latin typeface="Verdana"/>
                <a:cs typeface="Verdana"/>
              </a:rPr>
              <a:t> </a:t>
            </a:r>
            <a:r>
              <a:rPr sz="2062" spc="69" dirty="0">
                <a:latin typeface="Verdana"/>
                <a:cs typeface="Verdana"/>
              </a:rPr>
              <a:t>comparing</a:t>
            </a:r>
            <a:r>
              <a:rPr sz="2062" spc="-79" dirty="0">
                <a:latin typeface="Verdana"/>
                <a:cs typeface="Verdana"/>
              </a:rPr>
              <a:t> </a:t>
            </a:r>
            <a:r>
              <a:rPr sz="2062" spc="61" dirty="0">
                <a:latin typeface="Verdana"/>
                <a:cs typeface="Verdana"/>
              </a:rPr>
              <a:t>and </a:t>
            </a:r>
            <a:r>
              <a:rPr sz="2062" spc="42" dirty="0">
                <a:latin typeface="Verdana"/>
                <a:cs typeface="Verdana"/>
              </a:rPr>
              <a:t>tracking</a:t>
            </a:r>
            <a:r>
              <a:rPr sz="2062" spc="-164" dirty="0">
                <a:latin typeface="Verdana"/>
                <a:cs typeface="Verdana"/>
              </a:rPr>
              <a:t> </a:t>
            </a:r>
            <a:r>
              <a:rPr sz="2062" spc="52" dirty="0">
                <a:latin typeface="Verdana"/>
                <a:cs typeface="Verdana"/>
              </a:rPr>
              <a:t>points</a:t>
            </a:r>
            <a:r>
              <a:rPr sz="2062" spc="-164" dirty="0">
                <a:latin typeface="Verdana"/>
                <a:cs typeface="Verdana"/>
              </a:rPr>
              <a:t> </a:t>
            </a:r>
            <a:r>
              <a:rPr sz="2062" spc="42" dirty="0">
                <a:latin typeface="Verdana"/>
                <a:cs typeface="Verdana"/>
              </a:rPr>
              <a:t>will</a:t>
            </a:r>
            <a:r>
              <a:rPr sz="2062" spc="-161" dirty="0">
                <a:latin typeface="Verdana"/>
                <a:cs typeface="Verdana"/>
              </a:rPr>
              <a:t> </a:t>
            </a:r>
            <a:r>
              <a:rPr sz="2062" spc="73" dirty="0">
                <a:latin typeface="Verdana"/>
                <a:cs typeface="Verdana"/>
              </a:rPr>
              <a:t>be</a:t>
            </a:r>
            <a:r>
              <a:rPr sz="2062" spc="-164" dirty="0">
                <a:latin typeface="Verdana"/>
                <a:cs typeface="Verdana"/>
              </a:rPr>
              <a:t> </a:t>
            </a:r>
            <a:r>
              <a:rPr sz="2062" spc="52" dirty="0">
                <a:latin typeface="Verdana"/>
                <a:cs typeface="Verdana"/>
              </a:rPr>
              <a:t>highly</a:t>
            </a:r>
            <a:r>
              <a:rPr sz="2062" spc="-164" dirty="0">
                <a:latin typeface="Verdana"/>
                <a:cs typeface="Verdana"/>
              </a:rPr>
              <a:t> </a:t>
            </a:r>
            <a:r>
              <a:rPr sz="2062" spc="49" dirty="0">
                <a:latin typeface="Verdana"/>
                <a:cs typeface="Verdana"/>
              </a:rPr>
              <a:t>simplified </a:t>
            </a:r>
            <a:r>
              <a:rPr sz="2062" spc="76" dirty="0">
                <a:latin typeface="Verdana"/>
                <a:cs typeface="Verdana"/>
              </a:rPr>
              <a:t>and</a:t>
            </a:r>
            <a:r>
              <a:rPr sz="2062" spc="-146" dirty="0">
                <a:latin typeface="Verdana"/>
                <a:cs typeface="Verdana"/>
              </a:rPr>
              <a:t> </a:t>
            </a:r>
            <a:r>
              <a:rPr sz="2062" dirty="0">
                <a:latin typeface="Verdana"/>
                <a:cs typeface="Verdana"/>
              </a:rPr>
              <a:t>user</a:t>
            </a:r>
            <a:r>
              <a:rPr sz="2062" spc="-143" dirty="0">
                <a:latin typeface="Verdana"/>
                <a:cs typeface="Verdana"/>
              </a:rPr>
              <a:t> </a:t>
            </a:r>
            <a:r>
              <a:rPr sz="2062" spc="-6" dirty="0">
                <a:latin typeface="Verdana"/>
                <a:cs typeface="Verdana"/>
              </a:rPr>
              <a:t>friendly.</a:t>
            </a:r>
            <a:endParaRPr sz="2062">
              <a:latin typeface="Verdana"/>
              <a:cs typeface="Verdana"/>
            </a:endParaRPr>
          </a:p>
        </p:txBody>
      </p:sp>
      <p:sp>
        <p:nvSpPr>
          <p:cNvPr id="7" name="object 7"/>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F544A-DA0F-0FF5-8274-1E440AF5EA0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7E6DB48-4488-1EBF-8869-4D26CD736773}"/>
              </a:ext>
            </a:extLst>
          </p:cNvPr>
          <p:cNvGrpSpPr/>
          <p:nvPr/>
        </p:nvGrpSpPr>
        <p:grpSpPr>
          <a:xfrm>
            <a:off x="0" y="0"/>
            <a:ext cx="12192000" cy="6877860"/>
            <a:chOff x="0" y="0"/>
            <a:chExt cx="4816593" cy="2717179"/>
          </a:xfrm>
        </p:grpSpPr>
        <p:sp>
          <p:nvSpPr>
            <p:cNvPr id="3" name="Freeform 3">
              <a:extLst>
                <a:ext uri="{FF2B5EF4-FFF2-40B4-BE49-F238E27FC236}">
                  <a16:creationId xmlns:a16="http://schemas.microsoft.com/office/drawing/2014/main" id="{991CCD00-8976-CB22-4C0E-F93213CAADB5}"/>
                </a:ext>
              </a:extLst>
            </p:cNvPr>
            <p:cNvSpPr/>
            <p:nvPr/>
          </p:nvSpPr>
          <p:spPr>
            <a:xfrm>
              <a:off x="0" y="0"/>
              <a:ext cx="4816592" cy="2717179"/>
            </a:xfrm>
            <a:custGeom>
              <a:avLst/>
              <a:gdLst/>
              <a:ahLst/>
              <a:cxnLst/>
              <a:rect l="l" t="t" r="r" b="b"/>
              <a:pathLst>
                <a:path w="4816592" h="2717179">
                  <a:moveTo>
                    <a:pt x="0" y="0"/>
                  </a:moveTo>
                  <a:lnTo>
                    <a:pt x="4816592" y="0"/>
                  </a:lnTo>
                  <a:lnTo>
                    <a:pt x="4816592" y="2717179"/>
                  </a:lnTo>
                  <a:lnTo>
                    <a:pt x="0" y="2717179"/>
                  </a:lnTo>
                  <a:close/>
                </a:path>
              </a:pathLst>
            </a:custGeom>
            <a:solidFill>
              <a:srgbClr val="282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4">
              <a:extLst>
                <a:ext uri="{FF2B5EF4-FFF2-40B4-BE49-F238E27FC236}">
                  <a16:creationId xmlns:a16="http://schemas.microsoft.com/office/drawing/2014/main" id="{C2F84D1F-0631-7D57-78FA-9A06AB6901D1}"/>
                </a:ext>
              </a:extLst>
            </p:cNvPr>
            <p:cNvSpPr txBox="1"/>
            <p:nvPr/>
          </p:nvSpPr>
          <p:spPr>
            <a:xfrm>
              <a:off x="0" y="-38100"/>
              <a:ext cx="4816593" cy="2755279"/>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Freeform 5">
            <a:extLst>
              <a:ext uri="{FF2B5EF4-FFF2-40B4-BE49-F238E27FC236}">
                <a16:creationId xmlns:a16="http://schemas.microsoft.com/office/drawing/2014/main" id="{57B4045B-9D5F-9F55-53C0-C7CA0BC13E06}"/>
              </a:ext>
            </a:extLst>
          </p:cNvPr>
          <p:cNvSpPr/>
          <p:nvPr/>
        </p:nvSpPr>
        <p:spPr>
          <a:xfrm>
            <a:off x="-315180" y="-2557405"/>
            <a:ext cx="13258525" cy="9943894"/>
          </a:xfrm>
          <a:custGeom>
            <a:avLst/>
            <a:gdLst/>
            <a:ahLst/>
            <a:cxnLst/>
            <a:rect l="l" t="t" r="r" b="b"/>
            <a:pathLst>
              <a:path w="19887788" h="14915841">
                <a:moveTo>
                  <a:pt x="0" y="0"/>
                </a:moveTo>
                <a:lnTo>
                  <a:pt x="19887789" y="0"/>
                </a:lnTo>
                <a:lnTo>
                  <a:pt x="19887789" y="14915841"/>
                </a:lnTo>
                <a:lnTo>
                  <a:pt x="0" y="14915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6">
            <a:extLst>
              <a:ext uri="{FF2B5EF4-FFF2-40B4-BE49-F238E27FC236}">
                <a16:creationId xmlns:a16="http://schemas.microsoft.com/office/drawing/2014/main" id="{3C0E186A-D17F-6A49-485D-4AE1AFBD212C}"/>
              </a:ext>
            </a:extLst>
          </p:cNvPr>
          <p:cNvSpPr/>
          <p:nvPr/>
        </p:nvSpPr>
        <p:spPr>
          <a:xfrm>
            <a:off x="-2387864" y="-2841706"/>
            <a:ext cx="9123155" cy="12865987"/>
          </a:xfrm>
          <a:custGeom>
            <a:avLst/>
            <a:gdLst/>
            <a:ahLst/>
            <a:cxnLst/>
            <a:rect l="l" t="t" r="r" b="b"/>
            <a:pathLst>
              <a:path w="13684732" h="19298981">
                <a:moveTo>
                  <a:pt x="0" y="0"/>
                </a:moveTo>
                <a:lnTo>
                  <a:pt x="13684733" y="0"/>
                </a:lnTo>
                <a:lnTo>
                  <a:pt x="13684733" y="19298981"/>
                </a:lnTo>
                <a:lnTo>
                  <a:pt x="0" y="192989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7">
            <a:extLst>
              <a:ext uri="{FF2B5EF4-FFF2-40B4-BE49-F238E27FC236}">
                <a16:creationId xmlns:a16="http://schemas.microsoft.com/office/drawing/2014/main" id="{B2F6F919-6125-8FA3-438F-45B1A76349F6}"/>
              </a:ext>
            </a:extLst>
          </p:cNvPr>
          <p:cNvSpPr/>
          <p:nvPr/>
        </p:nvSpPr>
        <p:spPr>
          <a:xfrm>
            <a:off x="-2841336" y="113382"/>
            <a:ext cx="7492399" cy="6955810"/>
          </a:xfrm>
          <a:custGeom>
            <a:avLst/>
            <a:gdLst/>
            <a:ahLst/>
            <a:cxnLst/>
            <a:rect l="l" t="t" r="r" b="b"/>
            <a:pathLst>
              <a:path w="11238599" h="10433715">
                <a:moveTo>
                  <a:pt x="0" y="0"/>
                </a:moveTo>
                <a:lnTo>
                  <a:pt x="11238600" y="0"/>
                </a:lnTo>
                <a:lnTo>
                  <a:pt x="11238600" y="10433715"/>
                </a:lnTo>
                <a:lnTo>
                  <a:pt x="0" y="10433715"/>
                </a:lnTo>
                <a:lnTo>
                  <a:pt x="0" y="0"/>
                </a:lnTo>
                <a:close/>
              </a:path>
            </a:pathLst>
          </a:custGeom>
          <a:blipFill>
            <a:blip r:embed="rId5"/>
            <a:stretch>
              <a:fillRect t="-3857" b="-38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8">
            <a:extLst>
              <a:ext uri="{FF2B5EF4-FFF2-40B4-BE49-F238E27FC236}">
                <a16:creationId xmlns:a16="http://schemas.microsoft.com/office/drawing/2014/main" id="{DEC1589D-F481-A101-0E5C-041C3E21CBFA}"/>
              </a:ext>
            </a:extLst>
          </p:cNvPr>
          <p:cNvSpPr/>
          <p:nvPr/>
        </p:nvSpPr>
        <p:spPr>
          <a:xfrm>
            <a:off x="6822471" y="122682"/>
            <a:ext cx="7380171" cy="6851619"/>
          </a:xfrm>
          <a:custGeom>
            <a:avLst/>
            <a:gdLst/>
            <a:ahLst/>
            <a:cxnLst/>
            <a:rect l="l" t="t" r="r" b="b"/>
            <a:pathLst>
              <a:path w="11070257" h="10277428">
                <a:moveTo>
                  <a:pt x="0" y="0"/>
                </a:moveTo>
                <a:lnTo>
                  <a:pt x="11070256" y="0"/>
                </a:lnTo>
                <a:lnTo>
                  <a:pt x="11070256" y="10277429"/>
                </a:lnTo>
                <a:lnTo>
                  <a:pt x="0" y="10277429"/>
                </a:lnTo>
                <a:lnTo>
                  <a:pt x="0" y="0"/>
                </a:lnTo>
                <a:close/>
              </a:path>
            </a:pathLst>
          </a:custGeom>
          <a:blipFill>
            <a:blip r:embed="rId6"/>
            <a:stretch>
              <a:fillRect t="-30988" b="-309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9">
            <a:extLst>
              <a:ext uri="{FF2B5EF4-FFF2-40B4-BE49-F238E27FC236}">
                <a16:creationId xmlns:a16="http://schemas.microsoft.com/office/drawing/2014/main" id="{6A0C3A35-F555-F353-2255-E34D65CB383D}"/>
              </a:ext>
            </a:extLst>
          </p:cNvPr>
          <p:cNvSpPr/>
          <p:nvPr/>
        </p:nvSpPr>
        <p:spPr>
          <a:xfrm>
            <a:off x="5332760" y="685800"/>
            <a:ext cx="1962646" cy="1048497"/>
          </a:xfrm>
          <a:custGeom>
            <a:avLst/>
            <a:gdLst/>
            <a:ahLst/>
            <a:cxnLst/>
            <a:rect l="l" t="t" r="r" b="b"/>
            <a:pathLst>
              <a:path w="2943969" h="1572745">
                <a:moveTo>
                  <a:pt x="0" y="0"/>
                </a:moveTo>
                <a:lnTo>
                  <a:pt x="2943969" y="0"/>
                </a:lnTo>
                <a:lnTo>
                  <a:pt x="2943969" y="1572745"/>
                </a:lnTo>
                <a:lnTo>
                  <a:pt x="0" y="15727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10">
            <a:extLst>
              <a:ext uri="{FF2B5EF4-FFF2-40B4-BE49-F238E27FC236}">
                <a16:creationId xmlns:a16="http://schemas.microsoft.com/office/drawing/2014/main" id="{16A64BA8-EFDA-2EC7-FE27-23282B89FDA9}"/>
              </a:ext>
            </a:extLst>
          </p:cNvPr>
          <p:cNvSpPr txBox="1"/>
          <p:nvPr/>
        </p:nvSpPr>
        <p:spPr>
          <a:xfrm rot="-350913">
            <a:off x="2011890" y="3435601"/>
            <a:ext cx="6758666" cy="1564531"/>
          </a:xfrm>
          <a:prstGeom prst="rect">
            <a:avLst/>
          </a:prstGeom>
        </p:spPr>
        <p:txBody>
          <a:bodyPr lIns="0" tIns="0" rIns="0" bIns="0" rtlCol="0" anchor="t">
            <a:spAutoFit/>
          </a:bodyPr>
          <a:lstStyle/>
          <a:p>
            <a:pPr marL="0" marR="0" lvl="0" indent="0" algn="ctr" defTabSz="914400" rtl="0" eaLnBrk="1" fontAlgn="auto" latinLnBrk="0" hangingPunct="1">
              <a:lnSpc>
                <a:spcPts val="6104"/>
              </a:lnSpc>
              <a:spcBef>
                <a:spcPts val="0"/>
              </a:spcBef>
              <a:spcAft>
                <a:spcPts val="0"/>
              </a:spcAft>
              <a:buClrTx/>
              <a:buSzTx/>
              <a:buFontTx/>
              <a:buNone/>
              <a:tabLst/>
              <a:defRPr/>
            </a:pPr>
            <a:r>
              <a:rPr kumimoji="0" lang="en-US" sz="5705" b="1" i="0" u="none" strike="noStrike" kern="1200" cap="none" spc="0" normalizeH="0" baseline="0" noProof="0" dirty="0">
                <a:ln>
                  <a:noFill/>
                </a:ln>
                <a:solidFill>
                  <a:srgbClr val="FFFFFF"/>
                </a:solidFill>
                <a:effectLst/>
                <a:highlight>
                  <a:srgbClr val="000000"/>
                </a:highlight>
                <a:uLnTx/>
                <a:uFillTx/>
                <a:latin typeface="Montserrat 1 Bold"/>
                <a:ea typeface="Montserrat 1 Bold"/>
                <a:cs typeface="Montserrat 1 Bold"/>
                <a:sym typeface="Montserrat 1 Bold"/>
              </a:rPr>
              <a:t>CYBER SECURITY</a:t>
            </a:r>
          </a:p>
          <a:p>
            <a:pPr marL="0" marR="0" lvl="0" indent="0" algn="ctr" defTabSz="914400" rtl="0" eaLnBrk="1" fontAlgn="auto" latinLnBrk="0" hangingPunct="1">
              <a:lnSpc>
                <a:spcPts val="6104"/>
              </a:lnSpc>
              <a:spcBef>
                <a:spcPts val="0"/>
              </a:spcBef>
              <a:spcAft>
                <a:spcPts val="0"/>
              </a:spcAft>
              <a:buClrTx/>
              <a:buSzTx/>
              <a:buFontTx/>
              <a:buNone/>
              <a:tabLst/>
              <a:defRPr/>
            </a:pPr>
            <a:endParaRPr kumimoji="0" lang="en-US" sz="5705" b="1" i="0" u="none" strike="noStrike" kern="1200" cap="none" spc="0" normalizeH="0" baseline="0" noProof="0" dirty="0">
              <a:ln>
                <a:noFill/>
              </a:ln>
              <a:solidFill>
                <a:srgbClr val="FFFFFF"/>
              </a:solidFill>
              <a:effectLst/>
              <a:uLnTx/>
              <a:uFillTx/>
              <a:latin typeface="Montserrat 1 Bold"/>
              <a:ea typeface="Montserrat 1 Bold"/>
              <a:cs typeface="Montserrat 1 Bold"/>
              <a:sym typeface="Montserrat 1 Bold"/>
            </a:endParaRPr>
          </a:p>
        </p:txBody>
      </p:sp>
      <p:sp>
        <p:nvSpPr>
          <p:cNvPr id="11" name="TextBox 11">
            <a:extLst>
              <a:ext uri="{FF2B5EF4-FFF2-40B4-BE49-F238E27FC236}">
                <a16:creationId xmlns:a16="http://schemas.microsoft.com/office/drawing/2014/main" id="{B0E7FA8F-5C5E-314D-9C2B-61A244663AE5}"/>
              </a:ext>
            </a:extLst>
          </p:cNvPr>
          <p:cNvSpPr txBox="1"/>
          <p:nvPr/>
        </p:nvSpPr>
        <p:spPr>
          <a:xfrm rot="-344157">
            <a:off x="1429993" y="4075526"/>
            <a:ext cx="8766031" cy="1350050"/>
          </a:xfrm>
          <a:prstGeom prst="rect">
            <a:avLst/>
          </a:prstGeom>
        </p:spPr>
        <p:txBody>
          <a:bodyPr lIns="0" tIns="0" rIns="0" bIns="0" rtlCol="0" anchor="t">
            <a:spAutoFit/>
          </a:bodyPr>
          <a:lstStyle/>
          <a:p>
            <a:pPr marL="0" marR="0" lvl="0" indent="0" algn="ctr" defTabSz="914400" rtl="0" eaLnBrk="1" fontAlgn="auto" latinLnBrk="0" hangingPunct="1">
              <a:lnSpc>
                <a:spcPts val="5548"/>
              </a:lnSpc>
              <a:spcBef>
                <a:spcPts val="0"/>
              </a:spcBef>
              <a:spcAft>
                <a:spcPts val="0"/>
              </a:spcAft>
              <a:buClrTx/>
              <a:buSzTx/>
              <a:buFontTx/>
              <a:buNone/>
              <a:tabLst/>
              <a:defRPr/>
            </a:pPr>
            <a:r>
              <a:rPr kumimoji="0" lang="en-US" sz="3963" b="1" i="0" u="none" strike="noStrike" kern="1200" cap="none" spc="0" normalizeH="0" baseline="0" noProof="0" dirty="0">
                <a:ln>
                  <a:noFill/>
                </a:ln>
                <a:solidFill>
                  <a:srgbClr val="282525"/>
                </a:solidFill>
                <a:effectLst/>
                <a:highlight>
                  <a:srgbClr val="00FF00"/>
                </a:highlight>
                <a:uLnTx/>
                <a:uFillTx/>
                <a:latin typeface="Montserrat 1 Bold"/>
                <a:ea typeface="Montserrat 1 Bold"/>
                <a:cs typeface="Montserrat 1 Bold"/>
                <a:sym typeface="Montserrat 1 Bold"/>
              </a:rPr>
              <a:t>FOR ACCOUNTING FIRMS</a:t>
            </a:r>
          </a:p>
          <a:p>
            <a:pPr marL="0" marR="0" lvl="0" indent="0" algn="ctr" defTabSz="914400" rtl="0" eaLnBrk="1" fontAlgn="auto" latinLnBrk="0" hangingPunct="1">
              <a:lnSpc>
                <a:spcPts val="5548"/>
              </a:lnSpc>
              <a:spcBef>
                <a:spcPts val="0"/>
              </a:spcBef>
              <a:spcAft>
                <a:spcPts val="0"/>
              </a:spcAft>
              <a:buClrTx/>
              <a:buSzTx/>
              <a:buFontTx/>
              <a:buNone/>
              <a:tabLst/>
              <a:defRPr/>
            </a:pPr>
            <a:endParaRPr kumimoji="0" lang="en-US" sz="3963" b="1" i="0" u="none" strike="noStrike" kern="1200" cap="none" spc="0" normalizeH="0" baseline="0" noProof="0" dirty="0">
              <a:ln>
                <a:noFill/>
              </a:ln>
              <a:solidFill>
                <a:srgbClr val="282525"/>
              </a:solidFill>
              <a:effectLst/>
              <a:highlight>
                <a:srgbClr val="00FF00"/>
              </a:highlight>
              <a:uLnTx/>
              <a:uFillTx/>
              <a:latin typeface="Montserrat 1 Bold"/>
              <a:ea typeface="Montserrat 1 Bold"/>
              <a:cs typeface="Montserrat 1 Bold"/>
              <a:sym typeface="Montserrat 1 Bold"/>
            </a:endParaRPr>
          </a:p>
        </p:txBody>
      </p:sp>
      <p:sp>
        <p:nvSpPr>
          <p:cNvPr id="12" name="TextBox 12">
            <a:extLst>
              <a:ext uri="{FF2B5EF4-FFF2-40B4-BE49-F238E27FC236}">
                <a16:creationId xmlns:a16="http://schemas.microsoft.com/office/drawing/2014/main" id="{A0A0DFF1-EF2F-3E23-8D45-FBC911C4BC42}"/>
              </a:ext>
            </a:extLst>
          </p:cNvPr>
          <p:cNvSpPr txBox="1"/>
          <p:nvPr/>
        </p:nvSpPr>
        <p:spPr>
          <a:xfrm>
            <a:off x="685800" y="6226258"/>
            <a:ext cx="4098089" cy="638701"/>
          </a:xfrm>
          <a:prstGeom prst="rect">
            <a:avLst/>
          </a:prstGeom>
        </p:spPr>
        <p:txBody>
          <a:bodyPr lIns="0" tIns="0" rIns="0" bIns="0" rtlCol="0" anchor="t">
            <a:spAutoFit/>
          </a:bodyPr>
          <a:lstStyle/>
          <a:p>
            <a:pPr marL="0" marR="0" lvl="0" indent="0" algn="ctr" defTabSz="914400" rtl="0" eaLnBrk="1" fontAlgn="auto" latinLnBrk="0" hangingPunct="1">
              <a:lnSpc>
                <a:spcPts val="2645"/>
              </a:lnSpc>
              <a:spcBef>
                <a:spcPts val="0"/>
              </a:spcBef>
              <a:spcAft>
                <a:spcPts val="0"/>
              </a:spcAft>
              <a:buClrTx/>
              <a:buSzTx/>
              <a:buFontTx/>
              <a:buNone/>
              <a:tabLst/>
              <a:defRPr/>
            </a:pPr>
            <a:r>
              <a:rPr kumimoji="0" lang="en-US" sz="1889" b="1" i="0" u="none" strike="noStrike" kern="1200" cap="none" spc="0" normalizeH="0" baseline="0" noProof="0" dirty="0">
                <a:ln>
                  <a:noFill/>
                </a:ln>
                <a:solidFill>
                  <a:srgbClr val="FFFFFF"/>
                </a:solidFill>
                <a:effectLst/>
                <a:highlight>
                  <a:srgbClr val="000000"/>
                </a:highlight>
                <a:uLnTx/>
                <a:uFillTx/>
                <a:latin typeface="Montserrat 1 Ultra-Bold"/>
                <a:ea typeface="Montserrat 1 Ultra-Bold"/>
                <a:cs typeface="Montserrat 1 Ultra-Bold"/>
                <a:sym typeface="Montserrat 1 Ultra-Bold"/>
              </a:rPr>
              <a:t>WITH JAMIE BERESFORD</a:t>
            </a:r>
          </a:p>
          <a:p>
            <a:pPr marL="0" marR="0" lvl="0" indent="0" algn="ctr" defTabSz="914400" rtl="0" eaLnBrk="1" fontAlgn="auto" latinLnBrk="0" hangingPunct="1">
              <a:lnSpc>
                <a:spcPts val="2645"/>
              </a:lnSpc>
              <a:spcBef>
                <a:spcPct val="0"/>
              </a:spcBef>
              <a:spcAft>
                <a:spcPts val="0"/>
              </a:spcAft>
              <a:buClrTx/>
              <a:buSzTx/>
              <a:buFontTx/>
              <a:buNone/>
              <a:tabLst/>
              <a:defRPr/>
            </a:pPr>
            <a:endParaRPr kumimoji="0" lang="en-US" sz="1889" b="1" i="0" u="none" strike="noStrike" kern="1200" cap="none" spc="0" normalizeH="0" baseline="0" noProof="0" dirty="0">
              <a:ln>
                <a:noFill/>
              </a:ln>
              <a:solidFill>
                <a:srgbClr val="FFFFFF"/>
              </a:solidFill>
              <a:effectLst/>
              <a:highlight>
                <a:srgbClr val="000000"/>
              </a:highlight>
              <a:uLnTx/>
              <a:uFillTx/>
              <a:latin typeface="Montserrat 1 Ultra-Bold"/>
              <a:ea typeface="Montserrat 1 Ultra-Bold"/>
              <a:cs typeface="Montserrat 1 Ultra-Bold"/>
              <a:sym typeface="Montserrat 1 Ultra-Bold"/>
            </a:endParaRPr>
          </a:p>
        </p:txBody>
      </p:sp>
      <p:sp>
        <p:nvSpPr>
          <p:cNvPr id="13" name="TextBox 13">
            <a:extLst>
              <a:ext uri="{FF2B5EF4-FFF2-40B4-BE49-F238E27FC236}">
                <a16:creationId xmlns:a16="http://schemas.microsoft.com/office/drawing/2014/main" id="{E66B6682-DE32-002B-773D-F3ACC66357B6}"/>
              </a:ext>
            </a:extLst>
          </p:cNvPr>
          <p:cNvSpPr txBox="1"/>
          <p:nvPr/>
        </p:nvSpPr>
        <p:spPr>
          <a:xfrm>
            <a:off x="8411464" y="6250260"/>
            <a:ext cx="3780536" cy="305276"/>
          </a:xfrm>
          <a:prstGeom prst="rect">
            <a:avLst/>
          </a:prstGeom>
        </p:spPr>
        <p:txBody>
          <a:bodyPr lIns="0" tIns="0" rIns="0" bIns="0" rtlCol="0" anchor="t">
            <a:spAutoFit/>
          </a:bodyPr>
          <a:lstStyle/>
          <a:p>
            <a:pPr marL="0" marR="0" lvl="0" indent="0" algn="ctr" defTabSz="914400" rtl="0" eaLnBrk="1" fontAlgn="auto" latinLnBrk="0" hangingPunct="1">
              <a:lnSpc>
                <a:spcPts val="2645"/>
              </a:lnSpc>
              <a:spcBef>
                <a:spcPct val="0"/>
              </a:spcBef>
              <a:spcAft>
                <a:spcPts val="0"/>
              </a:spcAft>
              <a:buClrTx/>
              <a:buSzTx/>
              <a:buFontTx/>
              <a:buNone/>
              <a:tabLst/>
              <a:defRPr/>
            </a:pPr>
            <a:r>
              <a:rPr kumimoji="0" lang="en-US" sz="1889" b="1" i="0" u="none" strike="noStrike" kern="1200" cap="none" spc="0" normalizeH="0" baseline="0" noProof="0" dirty="0">
                <a:ln>
                  <a:noFill/>
                </a:ln>
                <a:solidFill>
                  <a:srgbClr val="FFFFFF"/>
                </a:solidFill>
                <a:effectLst/>
                <a:highlight>
                  <a:srgbClr val="000000"/>
                </a:highlight>
                <a:uLnTx/>
                <a:uFillTx/>
                <a:latin typeface="Montserrat 1 Bold"/>
                <a:ea typeface="Montserrat 1 Bold"/>
                <a:cs typeface="Montserrat 1 Bold"/>
                <a:sym typeface="Montserrat 1 Bold"/>
              </a:rPr>
              <a:t>MICHAEL JEFFRIESS</a:t>
            </a:r>
          </a:p>
        </p:txBody>
      </p:sp>
      <p:pic>
        <p:nvPicPr>
          <p:cNvPr id="14" name="Picture 14">
            <a:extLst>
              <a:ext uri="{FF2B5EF4-FFF2-40B4-BE49-F238E27FC236}">
                <a16:creationId xmlns:a16="http://schemas.microsoft.com/office/drawing/2014/main" id="{3590DCBE-FC5E-67FE-1A3A-7E1406A19FDF}"/>
              </a:ext>
            </a:extLst>
          </p:cNvPr>
          <p:cNvPicPr>
            <a:picLocks noChangeAspect="1"/>
          </p:cNvPicPr>
          <p:nvPr/>
        </p:nvPicPr>
        <p:blipFill>
          <a:blip r:embed="rId9"/>
          <a:stretch>
            <a:fillRect/>
          </a:stretch>
        </p:blipFill>
        <p:spPr>
          <a:xfrm>
            <a:off x="6760057" y="5373498"/>
            <a:ext cx="1303020" cy="1303020"/>
          </a:xfrm>
          <a:prstGeom prst="rect">
            <a:avLst/>
          </a:prstGeom>
        </p:spPr>
      </p:pic>
      <p:sp>
        <p:nvSpPr>
          <p:cNvPr id="15" name="Freeform 15">
            <a:extLst>
              <a:ext uri="{FF2B5EF4-FFF2-40B4-BE49-F238E27FC236}">
                <a16:creationId xmlns:a16="http://schemas.microsoft.com/office/drawing/2014/main" id="{616991F2-774D-4E13-7889-0CF8E494BD55}"/>
              </a:ext>
            </a:extLst>
          </p:cNvPr>
          <p:cNvSpPr/>
          <p:nvPr/>
        </p:nvSpPr>
        <p:spPr>
          <a:xfrm rot="7938056" flipH="1">
            <a:off x="5634650" y="5727159"/>
            <a:ext cx="549023" cy="1109137"/>
          </a:xfrm>
          <a:custGeom>
            <a:avLst/>
            <a:gdLst/>
            <a:ahLst/>
            <a:cxnLst/>
            <a:rect l="l" t="t" r="r" b="b"/>
            <a:pathLst>
              <a:path w="823535" h="1663706">
                <a:moveTo>
                  <a:pt x="823535" y="0"/>
                </a:moveTo>
                <a:lnTo>
                  <a:pt x="0" y="0"/>
                </a:lnTo>
                <a:lnTo>
                  <a:pt x="0" y="1663706"/>
                </a:lnTo>
                <a:lnTo>
                  <a:pt x="823535" y="1663706"/>
                </a:lnTo>
                <a:lnTo>
                  <a:pt x="82353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TextBox 16">
            <a:extLst>
              <a:ext uri="{FF2B5EF4-FFF2-40B4-BE49-F238E27FC236}">
                <a16:creationId xmlns:a16="http://schemas.microsoft.com/office/drawing/2014/main" id="{19EB0D9E-B88B-14C9-0856-9073EA8218F3}"/>
              </a:ext>
            </a:extLst>
          </p:cNvPr>
          <p:cNvSpPr txBox="1"/>
          <p:nvPr/>
        </p:nvSpPr>
        <p:spPr>
          <a:xfrm>
            <a:off x="4618820" y="5388158"/>
            <a:ext cx="2013815" cy="455959"/>
          </a:xfrm>
          <a:prstGeom prst="rect">
            <a:avLst/>
          </a:prstGeom>
        </p:spPr>
        <p:txBody>
          <a:bodyPr wrap="square" lIns="0" tIns="0" rIns="0" bIns="0" rtlCol="0" anchor="t">
            <a:spAutoFit/>
          </a:bodyPr>
          <a:lstStyle/>
          <a:p>
            <a:pPr marL="0" marR="0" lvl="0" indent="0" algn="ctr" defTabSz="914400" rtl="0" eaLnBrk="1" fontAlgn="auto" latinLnBrk="0" hangingPunct="1">
              <a:lnSpc>
                <a:spcPts val="3878"/>
              </a:lnSpc>
              <a:spcBef>
                <a:spcPts val="0"/>
              </a:spcBef>
              <a:spcAft>
                <a:spcPts val="0"/>
              </a:spcAft>
              <a:buClrTx/>
              <a:buSzTx/>
              <a:buFontTx/>
              <a:buNone/>
              <a:tabLst/>
              <a:defRPr/>
            </a:pPr>
            <a:r>
              <a:rPr kumimoji="0" lang="en-US" sz="2770" b="1" i="0" u="none" strike="noStrike" kern="1200" cap="none" spc="0" normalizeH="0" baseline="0" noProof="0" dirty="0">
                <a:ln>
                  <a:noFill/>
                </a:ln>
                <a:solidFill>
                  <a:srgbClr val="FFFFFF"/>
                </a:solidFill>
                <a:effectLst/>
                <a:uLnTx/>
                <a:uFillTx/>
                <a:latin typeface="Montserrat 1 Bold"/>
                <a:ea typeface="Montserrat 1 Bold"/>
                <a:cs typeface="Montserrat 1 Bold"/>
                <a:sym typeface="Montserrat 1 Bold"/>
              </a:rPr>
              <a:t>REGISTER</a:t>
            </a:r>
          </a:p>
        </p:txBody>
      </p:sp>
    </p:spTree>
    <p:extLst>
      <p:ext uri="{BB962C8B-B14F-4D97-AF65-F5344CB8AC3E}">
        <p14:creationId xmlns:p14="http://schemas.microsoft.com/office/powerpoint/2010/main" val="2912577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6806" y="915747"/>
            <a:ext cx="4851814" cy="616751"/>
          </a:xfrm>
          <a:prstGeom prst="rect">
            <a:avLst/>
          </a:prstGeom>
        </p:spPr>
        <p:txBody>
          <a:bodyPr vert="horz" wrap="square" lIns="0" tIns="10012" rIns="0" bIns="0" rtlCol="0" anchor="ctr">
            <a:spAutoFit/>
          </a:bodyPr>
          <a:lstStyle/>
          <a:p>
            <a:pPr marL="7701">
              <a:lnSpc>
                <a:spcPct val="100000"/>
              </a:lnSpc>
              <a:spcBef>
                <a:spcPts val="79"/>
              </a:spcBef>
            </a:pPr>
            <a:r>
              <a:rPr sz="3942" spc="-209" dirty="0"/>
              <a:t>The</a:t>
            </a:r>
            <a:r>
              <a:rPr sz="3942" spc="-349" dirty="0"/>
              <a:t> </a:t>
            </a:r>
            <a:r>
              <a:rPr sz="3942" spc="-52" dirty="0"/>
              <a:t>CPD</a:t>
            </a:r>
            <a:r>
              <a:rPr sz="3942" spc="-346" dirty="0"/>
              <a:t> </a:t>
            </a:r>
            <a:r>
              <a:rPr sz="3942" spc="-176" dirty="0"/>
              <a:t>Mate</a:t>
            </a:r>
            <a:r>
              <a:rPr sz="3942" spc="-346" dirty="0"/>
              <a:t> </a:t>
            </a:r>
            <a:r>
              <a:rPr sz="3942" spc="-15" dirty="0"/>
              <a:t>APP</a:t>
            </a:r>
            <a:endParaRPr sz="3942"/>
          </a:p>
        </p:txBody>
      </p:sp>
      <p:pic>
        <p:nvPicPr>
          <p:cNvPr id="3" name="object 3"/>
          <p:cNvPicPr/>
          <p:nvPr/>
        </p:nvPicPr>
        <p:blipFill>
          <a:blip r:embed="rId2" cstate="print"/>
          <a:stretch>
            <a:fillRect/>
          </a:stretch>
        </p:blipFill>
        <p:spPr>
          <a:xfrm>
            <a:off x="889118" y="5741867"/>
            <a:ext cx="1428700" cy="470017"/>
          </a:xfrm>
          <a:prstGeom prst="rect">
            <a:avLst/>
          </a:prstGeom>
        </p:spPr>
      </p:pic>
      <p:sp>
        <p:nvSpPr>
          <p:cNvPr id="4" name="object 4"/>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5" name="object 5"/>
          <p:cNvSpPr txBox="1">
            <a:spLocks noGrp="1"/>
          </p:cNvSpPr>
          <p:nvPr>
            <p:ph type="body" idx="1"/>
          </p:nvPr>
        </p:nvSpPr>
        <p:spPr>
          <a:xfrm>
            <a:off x="570494" y="1763814"/>
            <a:ext cx="6376669" cy="1664945"/>
          </a:xfrm>
          <a:prstGeom prst="rect">
            <a:avLst/>
          </a:prstGeom>
        </p:spPr>
        <p:txBody>
          <a:bodyPr vert="horz" wrap="square" lIns="0" tIns="6161" rIns="0" bIns="0" rtlCol="0">
            <a:spAutoFit/>
          </a:bodyPr>
          <a:lstStyle/>
          <a:p>
            <a:pPr marL="21179" marR="3081">
              <a:lnSpc>
                <a:spcPts val="3347"/>
              </a:lnSpc>
              <a:spcBef>
                <a:spcPts val="49"/>
              </a:spcBef>
            </a:pPr>
            <a:r>
              <a:rPr sz="2698" spc="133" dirty="0">
                <a:latin typeface="Verdana"/>
                <a:cs typeface="Verdana"/>
              </a:rPr>
              <a:t>We</a:t>
            </a:r>
            <a:r>
              <a:rPr sz="2698" spc="-218" dirty="0">
                <a:latin typeface="Verdana"/>
                <a:cs typeface="Verdana"/>
              </a:rPr>
              <a:t> </a:t>
            </a:r>
            <a:r>
              <a:rPr sz="2698" spc="-12" dirty="0">
                <a:latin typeface="Verdana"/>
                <a:cs typeface="Verdana"/>
              </a:rPr>
              <a:t>are</a:t>
            </a:r>
            <a:r>
              <a:rPr sz="2698" spc="-218" dirty="0">
                <a:latin typeface="Verdana"/>
                <a:cs typeface="Verdana"/>
              </a:rPr>
              <a:t> </a:t>
            </a:r>
            <a:r>
              <a:rPr sz="2698" spc="76" dirty="0">
                <a:latin typeface="Verdana"/>
                <a:cs typeface="Verdana"/>
              </a:rPr>
              <a:t>developing</a:t>
            </a:r>
            <a:r>
              <a:rPr sz="2698" spc="-215" dirty="0">
                <a:latin typeface="Verdana"/>
                <a:cs typeface="Verdana"/>
              </a:rPr>
              <a:t> </a:t>
            </a:r>
            <a:r>
              <a:rPr sz="2698" spc="64" dirty="0">
                <a:latin typeface="Verdana"/>
                <a:cs typeface="Verdana"/>
              </a:rPr>
              <a:t>an</a:t>
            </a:r>
            <a:r>
              <a:rPr sz="2698" spc="-218" dirty="0">
                <a:latin typeface="Verdana"/>
                <a:cs typeface="Verdana"/>
              </a:rPr>
              <a:t> </a:t>
            </a:r>
            <a:r>
              <a:rPr sz="2698" spc="-15" dirty="0">
                <a:latin typeface="Verdana"/>
                <a:cs typeface="Verdana"/>
              </a:rPr>
              <a:t>all </a:t>
            </a:r>
            <a:r>
              <a:rPr sz="2698" spc="30" dirty="0">
                <a:latin typeface="Verdana"/>
                <a:cs typeface="Verdana"/>
              </a:rPr>
              <a:t>inclusive</a:t>
            </a:r>
            <a:r>
              <a:rPr sz="2698" spc="-212" dirty="0">
                <a:latin typeface="Verdana"/>
                <a:cs typeface="Verdana"/>
              </a:rPr>
              <a:t> </a:t>
            </a:r>
            <a:r>
              <a:rPr sz="2698" spc="173" dirty="0">
                <a:latin typeface="Verdana"/>
                <a:cs typeface="Verdana"/>
              </a:rPr>
              <a:t>CPD</a:t>
            </a:r>
            <a:r>
              <a:rPr sz="2698" spc="-212" dirty="0">
                <a:latin typeface="Verdana"/>
                <a:cs typeface="Verdana"/>
              </a:rPr>
              <a:t> </a:t>
            </a:r>
            <a:r>
              <a:rPr sz="2698" spc="109" dirty="0">
                <a:latin typeface="Verdana"/>
                <a:cs typeface="Verdana"/>
              </a:rPr>
              <a:t>Management </a:t>
            </a:r>
            <a:r>
              <a:rPr sz="2698" spc="115" dirty="0">
                <a:latin typeface="Verdana"/>
                <a:cs typeface="Verdana"/>
              </a:rPr>
              <a:t>app</a:t>
            </a:r>
            <a:r>
              <a:rPr sz="2698" spc="-194" dirty="0">
                <a:latin typeface="Verdana"/>
                <a:cs typeface="Verdana"/>
              </a:rPr>
              <a:t> </a:t>
            </a:r>
            <a:r>
              <a:rPr sz="2698" spc="67" dirty="0">
                <a:latin typeface="Verdana"/>
                <a:cs typeface="Verdana"/>
              </a:rPr>
              <a:t>that</a:t>
            </a:r>
            <a:r>
              <a:rPr sz="2698" spc="-191" dirty="0">
                <a:latin typeface="Verdana"/>
                <a:cs typeface="Verdana"/>
              </a:rPr>
              <a:t> </a:t>
            </a:r>
            <a:r>
              <a:rPr sz="2698" spc="64" dirty="0">
                <a:latin typeface="Verdana"/>
                <a:cs typeface="Verdana"/>
              </a:rPr>
              <a:t>will</a:t>
            </a:r>
            <a:r>
              <a:rPr sz="2698" spc="-191" dirty="0">
                <a:latin typeface="Verdana"/>
                <a:cs typeface="Verdana"/>
              </a:rPr>
              <a:t> </a:t>
            </a:r>
            <a:r>
              <a:rPr sz="2698" spc="112" dirty="0">
                <a:latin typeface="Verdana"/>
                <a:cs typeface="Verdana"/>
              </a:rPr>
              <a:t>be</a:t>
            </a:r>
            <a:r>
              <a:rPr sz="2698" spc="-191" dirty="0">
                <a:latin typeface="Verdana"/>
                <a:cs typeface="Verdana"/>
              </a:rPr>
              <a:t> </a:t>
            </a:r>
            <a:r>
              <a:rPr sz="2698" dirty="0">
                <a:latin typeface="Verdana"/>
                <a:cs typeface="Verdana"/>
              </a:rPr>
              <a:t>available</a:t>
            </a:r>
            <a:r>
              <a:rPr sz="2698" spc="-191" dirty="0">
                <a:latin typeface="Verdana"/>
                <a:cs typeface="Verdana"/>
              </a:rPr>
              <a:t> </a:t>
            </a:r>
            <a:r>
              <a:rPr sz="2698" spc="100" dirty="0">
                <a:latin typeface="Verdana"/>
                <a:cs typeface="Verdana"/>
              </a:rPr>
              <a:t>on </a:t>
            </a:r>
            <a:r>
              <a:rPr sz="2698" spc="106" dirty="0">
                <a:latin typeface="Verdana"/>
                <a:cs typeface="Verdana"/>
              </a:rPr>
              <a:t>both</a:t>
            </a:r>
            <a:r>
              <a:rPr sz="2698" spc="-215" dirty="0">
                <a:latin typeface="Verdana"/>
                <a:cs typeface="Verdana"/>
              </a:rPr>
              <a:t> </a:t>
            </a:r>
            <a:r>
              <a:rPr sz="2698" spc="82" dirty="0">
                <a:latin typeface="Verdana"/>
                <a:cs typeface="Verdana"/>
              </a:rPr>
              <a:t>the</a:t>
            </a:r>
            <a:r>
              <a:rPr sz="2698" spc="-212" dirty="0">
                <a:latin typeface="Verdana"/>
                <a:cs typeface="Verdana"/>
              </a:rPr>
              <a:t> </a:t>
            </a:r>
            <a:r>
              <a:rPr sz="2698" spc="103" dirty="0">
                <a:latin typeface="Verdana"/>
                <a:cs typeface="Verdana"/>
              </a:rPr>
              <a:t>Apple</a:t>
            </a:r>
            <a:r>
              <a:rPr sz="2698" spc="-212" dirty="0">
                <a:latin typeface="Verdana"/>
                <a:cs typeface="Verdana"/>
              </a:rPr>
              <a:t> </a:t>
            </a:r>
            <a:r>
              <a:rPr sz="2698" spc="-103" dirty="0">
                <a:latin typeface="Verdana"/>
                <a:cs typeface="Verdana"/>
              </a:rPr>
              <a:t>&amp;</a:t>
            </a:r>
            <a:r>
              <a:rPr sz="2698" spc="-212" dirty="0">
                <a:latin typeface="Verdana"/>
                <a:cs typeface="Verdana"/>
              </a:rPr>
              <a:t> </a:t>
            </a:r>
            <a:r>
              <a:rPr sz="2698" spc="79" dirty="0">
                <a:latin typeface="Verdana"/>
                <a:cs typeface="Verdana"/>
              </a:rPr>
              <a:t>Android </a:t>
            </a:r>
            <a:r>
              <a:rPr sz="2698" spc="154" dirty="0">
                <a:latin typeface="Verdana"/>
                <a:cs typeface="Verdana"/>
              </a:rPr>
              <a:t>App</a:t>
            </a:r>
            <a:r>
              <a:rPr sz="2698" spc="-215" dirty="0">
                <a:latin typeface="Verdana"/>
                <a:cs typeface="Verdana"/>
              </a:rPr>
              <a:t> </a:t>
            </a:r>
            <a:r>
              <a:rPr sz="2698" spc="-6" dirty="0">
                <a:latin typeface="Verdana"/>
                <a:cs typeface="Verdana"/>
              </a:rPr>
              <a:t>Stores.</a:t>
            </a:r>
            <a:endParaRPr sz="2698" dirty="0">
              <a:latin typeface="Verdana"/>
              <a:cs typeface="Verdana"/>
            </a:endParaRPr>
          </a:p>
        </p:txBody>
      </p:sp>
      <p:pic>
        <p:nvPicPr>
          <p:cNvPr id="6" name="object 6"/>
          <p:cNvPicPr/>
          <p:nvPr/>
        </p:nvPicPr>
        <p:blipFill>
          <a:blip r:embed="rId3" cstate="print"/>
          <a:stretch>
            <a:fillRect/>
          </a:stretch>
        </p:blipFill>
        <p:spPr>
          <a:xfrm>
            <a:off x="8400955" y="2469781"/>
            <a:ext cx="68841" cy="68843"/>
          </a:xfrm>
          <a:prstGeom prst="rect">
            <a:avLst/>
          </a:prstGeom>
        </p:spPr>
      </p:pic>
      <p:pic>
        <p:nvPicPr>
          <p:cNvPr id="7" name="object 7"/>
          <p:cNvPicPr/>
          <p:nvPr/>
        </p:nvPicPr>
        <p:blipFill>
          <a:blip r:embed="rId4" cstate="print"/>
          <a:stretch>
            <a:fillRect/>
          </a:stretch>
        </p:blipFill>
        <p:spPr>
          <a:xfrm>
            <a:off x="5809264" y="3072784"/>
            <a:ext cx="68842" cy="68843"/>
          </a:xfrm>
          <a:prstGeom prst="rect">
            <a:avLst/>
          </a:prstGeom>
        </p:spPr>
      </p:pic>
      <p:grpSp>
        <p:nvGrpSpPr>
          <p:cNvPr id="8" name="object 8"/>
          <p:cNvGrpSpPr/>
          <p:nvPr/>
        </p:nvGrpSpPr>
        <p:grpSpPr>
          <a:xfrm>
            <a:off x="645812" y="0"/>
            <a:ext cx="11545776" cy="6857615"/>
            <a:chOff x="1064286" y="0"/>
            <a:chExt cx="19039840" cy="11308715"/>
          </a:xfrm>
        </p:grpSpPr>
        <p:pic>
          <p:nvPicPr>
            <p:cNvPr id="9" name="object 9"/>
            <p:cNvPicPr/>
            <p:nvPr/>
          </p:nvPicPr>
          <p:blipFill>
            <a:blip r:embed="rId5" cstate="print"/>
            <a:stretch>
              <a:fillRect/>
            </a:stretch>
          </p:blipFill>
          <p:spPr>
            <a:xfrm>
              <a:off x="3602315" y="0"/>
              <a:ext cx="16501784" cy="11308556"/>
            </a:xfrm>
            <a:prstGeom prst="rect">
              <a:avLst/>
            </a:prstGeom>
          </p:spPr>
        </p:pic>
        <p:sp>
          <p:nvSpPr>
            <p:cNvPr id="10" name="object 10"/>
            <p:cNvSpPr/>
            <p:nvPr/>
          </p:nvSpPr>
          <p:spPr>
            <a:xfrm>
              <a:off x="9676758" y="4139108"/>
              <a:ext cx="4192904" cy="975994"/>
            </a:xfrm>
            <a:custGeom>
              <a:avLst/>
              <a:gdLst/>
              <a:ahLst/>
              <a:cxnLst/>
              <a:rect l="l" t="t" r="r" b="b"/>
              <a:pathLst>
                <a:path w="4192905" h="975995">
                  <a:moveTo>
                    <a:pt x="0" y="975411"/>
                  </a:moveTo>
                  <a:lnTo>
                    <a:pt x="15297" y="971852"/>
                  </a:lnTo>
                  <a:lnTo>
                    <a:pt x="4177003" y="3559"/>
                  </a:lnTo>
                  <a:lnTo>
                    <a:pt x="4192301" y="0"/>
                  </a:lnTo>
                </a:path>
              </a:pathLst>
            </a:custGeom>
            <a:ln w="31412">
              <a:solidFill>
                <a:srgbClr val="000000"/>
              </a:solidFill>
              <a:prstDash val="dash"/>
            </a:ln>
          </p:spPr>
          <p:txBody>
            <a:bodyPr wrap="square" lIns="0" tIns="0" rIns="0" bIns="0" rtlCol="0"/>
            <a:lstStyle/>
            <a:p>
              <a:endParaRPr sz="1092"/>
            </a:p>
          </p:txBody>
        </p:sp>
        <p:pic>
          <p:nvPicPr>
            <p:cNvPr id="11" name="object 11"/>
            <p:cNvPicPr/>
            <p:nvPr/>
          </p:nvPicPr>
          <p:blipFill>
            <a:blip r:embed="rId6" cstate="print"/>
            <a:stretch>
              <a:fillRect/>
            </a:stretch>
          </p:blipFill>
          <p:spPr>
            <a:xfrm>
              <a:off x="1064286" y="7637183"/>
              <a:ext cx="2513012" cy="774845"/>
            </a:xfrm>
            <a:prstGeom prst="rect">
              <a:avLst/>
            </a:prstGeom>
          </p:spPr>
        </p:pic>
        <p:pic>
          <p:nvPicPr>
            <p:cNvPr id="12" name="object 12"/>
            <p:cNvPicPr/>
            <p:nvPr/>
          </p:nvPicPr>
          <p:blipFill>
            <a:blip r:embed="rId7" cstate="print"/>
            <a:stretch>
              <a:fillRect/>
            </a:stretch>
          </p:blipFill>
          <p:spPr>
            <a:xfrm>
              <a:off x="3684869" y="7637183"/>
              <a:ext cx="2513012" cy="774845"/>
            </a:xfrm>
            <a:prstGeom prst="rect">
              <a:avLst/>
            </a:prstGeom>
          </p:spPr>
        </p:pic>
      </p:grpSp>
      <p:sp>
        <p:nvSpPr>
          <p:cNvPr id="13" name="object 13"/>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8713" y="56314"/>
            <a:ext cx="6376669" cy="1134021"/>
          </a:xfrm>
          <a:prstGeom prst="rect">
            <a:avLst/>
          </a:prstGeom>
        </p:spPr>
        <p:txBody>
          <a:bodyPr vert="horz" wrap="square" lIns="0" tIns="452494" rIns="0" bIns="0" rtlCol="0" anchor="ctr">
            <a:spAutoFit/>
          </a:bodyPr>
          <a:lstStyle/>
          <a:p>
            <a:pPr marL="114749">
              <a:lnSpc>
                <a:spcPct val="100000"/>
              </a:lnSpc>
              <a:spcBef>
                <a:spcPts val="58"/>
              </a:spcBef>
            </a:pPr>
            <a:r>
              <a:rPr spc="-97" dirty="0"/>
              <a:t>Any</a:t>
            </a:r>
            <a:r>
              <a:rPr spc="-352" dirty="0"/>
              <a:t> </a:t>
            </a:r>
            <a:r>
              <a:rPr spc="-106" dirty="0"/>
              <a:t>Industry</a:t>
            </a:r>
          </a:p>
        </p:txBody>
      </p:sp>
      <p:pic>
        <p:nvPicPr>
          <p:cNvPr id="3" name="object 3"/>
          <p:cNvPicPr/>
          <p:nvPr/>
        </p:nvPicPr>
        <p:blipFill>
          <a:blip r:embed="rId2" cstate="print"/>
          <a:stretch>
            <a:fillRect/>
          </a:stretch>
        </p:blipFill>
        <p:spPr>
          <a:xfrm>
            <a:off x="889118" y="5741867"/>
            <a:ext cx="1428700" cy="470017"/>
          </a:xfrm>
          <a:prstGeom prst="rect">
            <a:avLst/>
          </a:prstGeom>
        </p:spPr>
      </p:pic>
      <p:sp>
        <p:nvSpPr>
          <p:cNvPr id="4" name="object 4"/>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5" name="object 5"/>
          <p:cNvSpPr txBox="1"/>
          <p:nvPr/>
        </p:nvSpPr>
        <p:spPr>
          <a:xfrm>
            <a:off x="669866" y="2259544"/>
            <a:ext cx="4540296" cy="1679827"/>
          </a:xfrm>
          <a:prstGeom prst="rect">
            <a:avLst/>
          </a:prstGeom>
        </p:spPr>
        <p:txBody>
          <a:bodyPr vert="horz" wrap="square" lIns="0" tIns="770" rIns="0" bIns="0" rtlCol="0">
            <a:spAutoFit/>
          </a:bodyPr>
          <a:lstStyle/>
          <a:p>
            <a:pPr marL="7701" marR="3081">
              <a:lnSpc>
                <a:spcPct val="102299"/>
              </a:lnSpc>
              <a:spcBef>
                <a:spcPts val="6"/>
              </a:spcBef>
            </a:pPr>
            <a:r>
              <a:rPr sz="2729" spc="64" dirty="0">
                <a:latin typeface="Verdana"/>
                <a:cs typeface="Verdana"/>
              </a:rPr>
              <a:t>Unlike</a:t>
            </a:r>
            <a:r>
              <a:rPr sz="2729" spc="-73" dirty="0">
                <a:latin typeface="Verdana"/>
                <a:cs typeface="Verdana"/>
              </a:rPr>
              <a:t> </a:t>
            </a:r>
            <a:r>
              <a:rPr sz="2729" dirty="0">
                <a:latin typeface="Verdana"/>
                <a:cs typeface="Verdana"/>
              </a:rPr>
              <a:t>competitors,</a:t>
            </a:r>
            <a:r>
              <a:rPr sz="2729" spc="-73" dirty="0">
                <a:latin typeface="Verdana"/>
                <a:cs typeface="Verdana"/>
              </a:rPr>
              <a:t> </a:t>
            </a:r>
            <a:r>
              <a:rPr sz="2729" spc="67" dirty="0">
                <a:latin typeface="Verdana"/>
                <a:cs typeface="Verdana"/>
              </a:rPr>
              <a:t>the </a:t>
            </a:r>
            <a:r>
              <a:rPr sz="2729" spc="115" dirty="0">
                <a:latin typeface="Verdana"/>
                <a:cs typeface="Verdana"/>
              </a:rPr>
              <a:t>app</a:t>
            </a:r>
            <a:r>
              <a:rPr sz="2729" spc="-209" dirty="0">
                <a:latin typeface="Verdana"/>
                <a:cs typeface="Verdana"/>
              </a:rPr>
              <a:t> </a:t>
            </a:r>
            <a:r>
              <a:rPr sz="2729" spc="67" dirty="0">
                <a:latin typeface="Verdana"/>
                <a:cs typeface="Verdana"/>
              </a:rPr>
              <a:t>will</a:t>
            </a:r>
            <a:r>
              <a:rPr sz="2729" spc="-209" dirty="0">
                <a:latin typeface="Verdana"/>
                <a:cs typeface="Verdana"/>
              </a:rPr>
              <a:t> </a:t>
            </a:r>
            <a:r>
              <a:rPr sz="2729" dirty="0">
                <a:latin typeface="Verdana"/>
                <a:cs typeface="Verdana"/>
              </a:rPr>
              <a:t>have</a:t>
            </a:r>
            <a:r>
              <a:rPr sz="2729" spc="-209" dirty="0">
                <a:latin typeface="Verdana"/>
                <a:cs typeface="Verdana"/>
              </a:rPr>
              <a:t> </a:t>
            </a:r>
            <a:r>
              <a:rPr sz="2729" spc="64" dirty="0">
                <a:latin typeface="Verdana"/>
                <a:cs typeface="Verdana"/>
              </a:rPr>
              <a:t>educational </a:t>
            </a:r>
            <a:r>
              <a:rPr sz="2729" spc="85" dirty="0">
                <a:latin typeface="Verdana"/>
                <a:cs typeface="Verdana"/>
              </a:rPr>
              <a:t>modules</a:t>
            </a:r>
            <a:r>
              <a:rPr sz="2729" spc="-218" dirty="0">
                <a:latin typeface="Verdana"/>
                <a:cs typeface="Verdana"/>
              </a:rPr>
              <a:t> </a:t>
            </a:r>
            <a:r>
              <a:rPr sz="2729" dirty="0">
                <a:latin typeface="Verdana"/>
                <a:cs typeface="Verdana"/>
              </a:rPr>
              <a:t>for</a:t>
            </a:r>
            <a:r>
              <a:rPr sz="2729" spc="-215" dirty="0">
                <a:latin typeface="Verdana"/>
                <a:cs typeface="Verdana"/>
              </a:rPr>
              <a:t> </a:t>
            </a:r>
            <a:r>
              <a:rPr sz="2729" spc="112" dirty="0">
                <a:latin typeface="Verdana"/>
                <a:cs typeface="Verdana"/>
              </a:rPr>
              <a:t>ALL</a:t>
            </a:r>
            <a:r>
              <a:rPr sz="2729" spc="-215" dirty="0">
                <a:latin typeface="Verdana"/>
                <a:cs typeface="Verdana"/>
              </a:rPr>
              <a:t> </a:t>
            </a:r>
            <a:r>
              <a:rPr sz="2729" spc="170" dirty="0">
                <a:latin typeface="Verdana"/>
                <a:cs typeface="Verdana"/>
              </a:rPr>
              <a:t>CPD </a:t>
            </a:r>
            <a:r>
              <a:rPr sz="2729" dirty="0">
                <a:latin typeface="Verdana"/>
                <a:cs typeface="Verdana"/>
              </a:rPr>
              <a:t>relevant</a:t>
            </a:r>
            <a:r>
              <a:rPr sz="2729" spc="-164" dirty="0">
                <a:latin typeface="Verdana"/>
                <a:cs typeface="Verdana"/>
              </a:rPr>
              <a:t> </a:t>
            </a:r>
            <a:r>
              <a:rPr sz="2729" spc="-6" dirty="0">
                <a:latin typeface="Verdana"/>
                <a:cs typeface="Verdana"/>
              </a:rPr>
              <a:t>industries.</a:t>
            </a:r>
            <a:endParaRPr sz="2729">
              <a:latin typeface="Verdana"/>
              <a:cs typeface="Verdana"/>
            </a:endParaRPr>
          </a:p>
        </p:txBody>
      </p:sp>
      <p:pic>
        <p:nvPicPr>
          <p:cNvPr id="6" name="object 6"/>
          <p:cNvPicPr/>
          <p:nvPr/>
        </p:nvPicPr>
        <p:blipFill>
          <a:blip r:embed="rId3" cstate="print"/>
          <a:stretch>
            <a:fillRect/>
          </a:stretch>
        </p:blipFill>
        <p:spPr>
          <a:xfrm>
            <a:off x="428" y="0"/>
            <a:ext cx="12191144" cy="6857519"/>
          </a:xfrm>
          <a:prstGeom prst="rect">
            <a:avLst/>
          </a:prstGeom>
        </p:spPr>
      </p:pic>
      <p:sp>
        <p:nvSpPr>
          <p:cNvPr id="7" name="object 7"/>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8713" y="11744"/>
            <a:ext cx="6376669" cy="1223160"/>
          </a:xfrm>
          <a:prstGeom prst="rect">
            <a:avLst/>
          </a:prstGeom>
        </p:spPr>
        <p:txBody>
          <a:bodyPr vert="horz" wrap="square" lIns="0" tIns="540771" rIns="0" bIns="0" rtlCol="0" anchor="ctr">
            <a:spAutoFit/>
          </a:bodyPr>
          <a:lstStyle/>
          <a:p>
            <a:pPr marL="114749">
              <a:lnSpc>
                <a:spcPct val="100000"/>
              </a:lnSpc>
              <a:spcBef>
                <a:spcPts val="58"/>
              </a:spcBef>
            </a:pPr>
            <a:r>
              <a:rPr spc="-97" dirty="0"/>
              <a:t>Planned</a:t>
            </a:r>
            <a:r>
              <a:rPr spc="-346" dirty="0"/>
              <a:t> </a:t>
            </a:r>
            <a:r>
              <a:rPr spc="-212" dirty="0"/>
              <a:t>Career</a:t>
            </a:r>
            <a:r>
              <a:rPr spc="-343" dirty="0"/>
              <a:t> </a:t>
            </a:r>
            <a:r>
              <a:rPr spc="-91" dirty="0"/>
              <a:t>Development</a:t>
            </a:r>
          </a:p>
        </p:txBody>
      </p:sp>
      <p:pic>
        <p:nvPicPr>
          <p:cNvPr id="3" name="object 3"/>
          <p:cNvPicPr/>
          <p:nvPr/>
        </p:nvPicPr>
        <p:blipFill>
          <a:blip r:embed="rId2" cstate="print"/>
          <a:stretch>
            <a:fillRect/>
          </a:stretch>
        </p:blipFill>
        <p:spPr>
          <a:xfrm>
            <a:off x="889118" y="5741867"/>
            <a:ext cx="1428700" cy="470017"/>
          </a:xfrm>
          <a:prstGeom prst="rect">
            <a:avLst/>
          </a:prstGeom>
        </p:spPr>
      </p:pic>
      <p:sp>
        <p:nvSpPr>
          <p:cNvPr id="4" name="object 4"/>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5" name="object 5"/>
          <p:cNvSpPr txBox="1"/>
          <p:nvPr/>
        </p:nvSpPr>
        <p:spPr>
          <a:xfrm>
            <a:off x="687523" y="2391962"/>
            <a:ext cx="6172585" cy="1679827"/>
          </a:xfrm>
          <a:prstGeom prst="rect">
            <a:avLst/>
          </a:prstGeom>
        </p:spPr>
        <p:txBody>
          <a:bodyPr vert="horz" wrap="square" lIns="0" tIns="770" rIns="0" bIns="0" rtlCol="0">
            <a:spAutoFit/>
          </a:bodyPr>
          <a:lstStyle/>
          <a:p>
            <a:pPr marL="7701" marR="3081">
              <a:lnSpc>
                <a:spcPct val="102299"/>
              </a:lnSpc>
              <a:spcBef>
                <a:spcPts val="6"/>
              </a:spcBef>
            </a:pPr>
            <a:r>
              <a:rPr sz="2729" dirty="0">
                <a:latin typeface="Verdana"/>
                <a:cs typeface="Verdana"/>
              </a:rPr>
              <a:t>Users</a:t>
            </a:r>
            <a:r>
              <a:rPr sz="2729" spc="-188" dirty="0">
                <a:latin typeface="Verdana"/>
                <a:cs typeface="Verdana"/>
              </a:rPr>
              <a:t> </a:t>
            </a:r>
            <a:r>
              <a:rPr sz="2729" spc="67" dirty="0">
                <a:latin typeface="Verdana"/>
                <a:cs typeface="Verdana"/>
              </a:rPr>
              <a:t>will</a:t>
            </a:r>
            <a:r>
              <a:rPr sz="2729" spc="-188" dirty="0">
                <a:latin typeface="Verdana"/>
                <a:cs typeface="Verdana"/>
              </a:rPr>
              <a:t> </a:t>
            </a:r>
            <a:r>
              <a:rPr sz="2729" spc="115" dirty="0">
                <a:latin typeface="Verdana"/>
                <a:cs typeface="Verdana"/>
              </a:rPr>
              <a:t>be</a:t>
            </a:r>
            <a:r>
              <a:rPr sz="2729" spc="-188" dirty="0">
                <a:latin typeface="Verdana"/>
                <a:cs typeface="Verdana"/>
              </a:rPr>
              <a:t> </a:t>
            </a:r>
            <a:r>
              <a:rPr sz="2729" spc="55" dirty="0">
                <a:latin typeface="Verdana"/>
                <a:cs typeface="Verdana"/>
              </a:rPr>
              <a:t>able</a:t>
            </a:r>
            <a:r>
              <a:rPr sz="2729" spc="-188" dirty="0">
                <a:latin typeface="Verdana"/>
                <a:cs typeface="Verdana"/>
              </a:rPr>
              <a:t> </a:t>
            </a:r>
            <a:r>
              <a:rPr sz="2729" spc="42" dirty="0">
                <a:latin typeface="Verdana"/>
                <a:cs typeface="Verdana"/>
              </a:rPr>
              <a:t>to</a:t>
            </a:r>
            <a:r>
              <a:rPr sz="2729" spc="-188" dirty="0">
                <a:latin typeface="Verdana"/>
                <a:cs typeface="Verdana"/>
              </a:rPr>
              <a:t> </a:t>
            </a:r>
            <a:r>
              <a:rPr sz="2729" dirty="0">
                <a:latin typeface="Verdana"/>
                <a:cs typeface="Verdana"/>
              </a:rPr>
              <a:t>create</a:t>
            </a:r>
            <a:r>
              <a:rPr sz="2729" spc="-188" dirty="0">
                <a:latin typeface="Verdana"/>
                <a:cs typeface="Verdana"/>
              </a:rPr>
              <a:t> </a:t>
            </a:r>
            <a:r>
              <a:rPr sz="2729" spc="88" dirty="0">
                <a:latin typeface="Verdana"/>
                <a:cs typeface="Verdana"/>
              </a:rPr>
              <a:t>and </a:t>
            </a:r>
            <a:r>
              <a:rPr sz="2729" spc="61" dirty="0">
                <a:latin typeface="Verdana"/>
                <a:cs typeface="Verdana"/>
              </a:rPr>
              <a:t>customise</a:t>
            </a:r>
            <a:r>
              <a:rPr sz="2729" spc="-215" dirty="0">
                <a:latin typeface="Verdana"/>
                <a:cs typeface="Verdana"/>
              </a:rPr>
              <a:t> </a:t>
            </a:r>
            <a:r>
              <a:rPr sz="2729" dirty="0">
                <a:latin typeface="Verdana"/>
                <a:cs typeface="Verdana"/>
              </a:rPr>
              <a:t>a</a:t>
            </a:r>
            <a:r>
              <a:rPr sz="2729" spc="-215" dirty="0">
                <a:latin typeface="Verdana"/>
                <a:cs typeface="Verdana"/>
              </a:rPr>
              <a:t> </a:t>
            </a:r>
            <a:r>
              <a:rPr sz="2729" spc="185" dirty="0">
                <a:latin typeface="Verdana"/>
                <a:cs typeface="Verdana"/>
              </a:rPr>
              <a:t>CPD</a:t>
            </a:r>
            <a:r>
              <a:rPr sz="2729" spc="-215" dirty="0">
                <a:latin typeface="Verdana"/>
                <a:cs typeface="Verdana"/>
              </a:rPr>
              <a:t> </a:t>
            </a:r>
            <a:r>
              <a:rPr sz="2729" spc="-15" dirty="0">
                <a:latin typeface="Verdana"/>
                <a:cs typeface="Verdana"/>
              </a:rPr>
              <a:t>plan,</a:t>
            </a:r>
            <a:r>
              <a:rPr sz="2729" spc="-215" dirty="0">
                <a:latin typeface="Verdana"/>
                <a:cs typeface="Verdana"/>
              </a:rPr>
              <a:t> </a:t>
            </a:r>
            <a:r>
              <a:rPr sz="2729" spc="100" dirty="0">
                <a:latin typeface="Verdana"/>
                <a:cs typeface="Verdana"/>
              </a:rPr>
              <a:t>with</a:t>
            </a:r>
            <a:r>
              <a:rPr sz="2729" spc="-215" dirty="0">
                <a:latin typeface="Verdana"/>
                <a:cs typeface="Verdana"/>
              </a:rPr>
              <a:t> </a:t>
            </a:r>
            <a:r>
              <a:rPr sz="2729" spc="67" dirty="0">
                <a:latin typeface="Verdana"/>
                <a:cs typeface="Verdana"/>
              </a:rPr>
              <a:t>the </a:t>
            </a:r>
            <a:r>
              <a:rPr sz="2729" spc="115" dirty="0">
                <a:latin typeface="Verdana"/>
                <a:cs typeface="Verdana"/>
              </a:rPr>
              <a:t>app</a:t>
            </a:r>
            <a:r>
              <a:rPr sz="2729" spc="-161" dirty="0">
                <a:latin typeface="Verdana"/>
                <a:cs typeface="Verdana"/>
              </a:rPr>
              <a:t> </a:t>
            </a:r>
            <a:r>
              <a:rPr sz="2729" spc="61" dirty="0">
                <a:latin typeface="Verdana"/>
                <a:cs typeface="Verdana"/>
              </a:rPr>
              <a:t>tracking</a:t>
            </a:r>
            <a:r>
              <a:rPr sz="2729" spc="-158" dirty="0">
                <a:latin typeface="Verdana"/>
                <a:cs typeface="Verdana"/>
              </a:rPr>
              <a:t> </a:t>
            </a:r>
            <a:r>
              <a:rPr sz="2729" spc="45" dirty="0">
                <a:latin typeface="Verdana"/>
                <a:cs typeface="Verdana"/>
              </a:rPr>
              <a:t>their</a:t>
            </a:r>
            <a:r>
              <a:rPr sz="2729" spc="-161" dirty="0">
                <a:latin typeface="Verdana"/>
                <a:cs typeface="Verdana"/>
              </a:rPr>
              <a:t> </a:t>
            </a:r>
            <a:r>
              <a:rPr sz="2729" dirty="0">
                <a:latin typeface="Verdana"/>
                <a:cs typeface="Verdana"/>
              </a:rPr>
              <a:t>progress</a:t>
            </a:r>
            <a:r>
              <a:rPr sz="2729" spc="-158" dirty="0">
                <a:latin typeface="Verdana"/>
                <a:cs typeface="Verdana"/>
              </a:rPr>
              <a:t> </a:t>
            </a:r>
            <a:r>
              <a:rPr sz="2729" spc="88" dirty="0">
                <a:latin typeface="Verdana"/>
                <a:cs typeface="Verdana"/>
              </a:rPr>
              <a:t>and </a:t>
            </a:r>
            <a:r>
              <a:rPr sz="2729" spc="55" dirty="0">
                <a:latin typeface="Verdana"/>
                <a:cs typeface="Verdana"/>
              </a:rPr>
              <a:t>alerting</a:t>
            </a:r>
            <a:r>
              <a:rPr sz="2729" spc="-218" dirty="0">
                <a:latin typeface="Verdana"/>
                <a:cs typeface="Verdana"/>
              </a:rPr>
              <a:t> </a:t>
            </a:r>
            <a:r>
              <a:rPr sz="2729" spc="124" dirty="0">
                <a:latin typeface="Verdana"/>
                <a:cs typeface="Verdana"/>
              </a:rPr>
              <a:t>them</a:t>
            </a:r>
            <a:r>
              <a:rPr sz="2729" spc="-215" dirty="0">
                <a:latin typeface="Verdana"/>
                <a:cs typeface="Verdana"/>
              </a:rPr>
              <a:t> </a:t>
            </a:r>
            <a:r>
              <a:rPr sz="2729" spc="36" dirty="0">
                <a:latin typeface="Verdana"/>
                <a:cs typeface="Verdana"/>
              </a:rPr>
              <a:t>of</a:t>
            </a:r>
            <a:r>
              <a:rPr sz="2729" spc="-215" dirty="0">
                <a:latin typeface="Verdana"/>
                <a:cs typeface="Verdana"/>
              </a:rPr>
              <a:t> </a:t>
            </a:r>
            <a:r>
              <a:rPr sz="2729" spc="33" dirty="0">
                <a:latin typeface="Verdana"/>
                <a:cs typeface="Verdana"/>
              </a:rPr>
              <a:t>overdue</a:t>
            </a:r>
            <a:r>
              <a:rPr sz="2729" spc="-215" dirty="0">
                <a:latin typeface="Verdana"/>
                <a:cs typeface="Verdana"/>
              </a:rPr>
              <a:t> </a:t>
            </a:r>
            <a:r>
              <a:rPr sz="2729" spc="24" dirty="0">
                <a:latin typeface="Verdana"/>
                <a:cs typeface="Verdana"/>
              </a:rPr>
              <a:t>modules.</a:t>
            </a:r>
            <a:endParaRPr sz="2729">
              <a:latin typeface="Verdana"/>
              <a:cs typeface="Verdana"/>
            </a:endParaRPr>
          </a:p>
        </p:txBody>
      </p:sp>
      <p:pic>
        <p:nvPicPr>
          <p:cNvPr id="6" name="object 6"/>
          <p:cNvPicPr/>
          <p:nvPr/>
        </p:nvPicPr>
        <p:blipFill>
          <a:blip r:embed="rId3" cstate="print"/>
          <a:stretch>
            <a:fillRect/>
          </a:stretch>
        </p:blipFill>
        <p:spPr>
          <a:xfrm>
            <a:off x="1598508" y="1523317"/>
            <a:ext cx="10539352" cy="533420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8713" y="56314"/>
            <a:ext cx="6376669" cy="1134021"/>
          </a:xfrm>
          <a:prstGeom prst="rect">
            <a:avLst/>
          </a:prstGeom>
        </p:spPr>
        <p:txBody>
          <a:bodyPr vert="horz" wrap="square" lIns="0" tIns="452494" rIns="0" bIns="0" rtlCol="0" anchor="ctr">
            <a:spAutoFit/>
          </a:bodyPr>
          <a:lstStyle/>
          <a:p>
            <a:pPr marL="114749">
              <a:lnSpc>
                <a:spcPct val="100000"/>
              </a:lnSpc>
              <a:spcBef>
                <a:spcPts val="58"/>
              </a:spcBef>
            </a:pPr>
            <a:r>
              <a:rPr spc="-143" dirty="0"/>
              <a:t>Quality</a:t>
            </a:r>
            <a:r>
              <a:rPr spc="-364" dirty="0"/>
              <a:t> </a:t>
            </a:r>
            <a:r>
              <a:rPr spc="-182" dirty="0"/>
              <a:t>Education</a:t>
            </a:r>
          </a:p>
        </p:txBody>
      </p:sp>
      <p:pic>
        <p:nvPicPr>
          <p:cNvPr id="3" name="object 3"/>
          <p:cNvPicPr/>
          <p:nvPr/>
        </p:nvPicPr>
        <p:blipFill>
          <a:blip r:embed="rId2" cstate="print"/>
          <a:stretch>
            <a:fillRect/>
          </a:stretch>
        </p:blipFill>
        <p:spPr>
          <a:xfrm>
            <a:off x="889118" y="5741867"/>
            <a:ext cx="1428700" cy="470017"/>
          </a:xfrm>
          <a:prstGeom prst="rect">
            <a:avLst/>
          </a:prstGeom>
        </p:spPr>
      </p:pic>
      <p:sp>
        <p:nvSpPr>
          <p:cNvPr id="4" name="object 4"/>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5" name="object 5"/>
          <p:cNvSpPr txBox="1"/>
          <p:nvPr/>
        </p:nvSpPr>
        <p:spPr>
          <a:xfrm>
            <a:off x="669867" y="2259544"/>
            <a:ext cx="4617694" cy="2108214"/>
          </a:xfrm>
          <a:prstGeom prst="rect">
            <a:avLst/>
          </a:prstGeom>
        </p:spPr>
        <p:txBody>
          <a:bodyPr vert="horz" wrap="square" lIns="0" tIns="770" rIns="0" bIns="0" rtlCol="0">
            <a:spAutoFit/>
          </a:bodyPr>
          <a:lstStyle/>
          <a:p>
            <a:pPr marL="7701" marR="3081">
              <a:lnSpc>
                <a:spcPct val="102299"/>
              </a:lnSpc>
              <a:spcBef>
                <a:spcPts val="6"/>
              </a:spcBef>
            </a:pPr>
            <a:r>
              <a:rPr sz="2729" spc="45" dirty="0">
                <a:latin typeface="Verdana"/>
                <a:cs typeface="Verdana"/>
              </a:rPr>
              <a:t>Major</a:t>
            </a:r>
            <a:r>
              <a:rPr sz="2729" spc="-161" dirty="0">
                <a:latin typeface="Verdana"/>
                <a:cs typeface="Verdana"/>
              </a:rPr>
              <a:t> </a:t>
            </a:r>
            <a:r>
              <a:rPr sz="2729" dirty="0">
                <a:latin typeface="Verdana"/>
                <a:cs typeface="Verdana"/>
              </a:rPr>
              <a:t>universities</a:t>
            </a:r>
            <a:r>
              <a:rPr sz="2729" spc="-158" dirty="0">
                <a:latin typeface="Verdana"/>
                <a:cs typeface="Verdana"/>
              </a:rPr>
              <a:t> </a:t>
            </a:r>
            <a:r>
              <a:rPr sz="2729" spc="88" dirty="0">
                <a:latin typeface="Verdana"/>
                <a:cs typeface="Verdana"/>
              </a:rPr>
              <a:t>and education</a:t>
            </a:r>
            <a:r>
              <a:rPr sz="2729" spc="-206" dirty="0">
                <a:latin typeface="Verdana"/>
                <a:cs typeface="Verdana"/>
              </a:rPr>
              <a:t> </a:t>
            </a:r>
            <a:r>
              <a:rPr sz="2729" spc="49" dirty="0">
                <a:latin typeface="Verdana"/>
                <a:cs typeface="Verdana"/>
              </a:rPr>
              <a:t>institutions</a:t>
            </a:r>
            <a:r>
              <a:rPr sz="2729" spc="-206" dirty="0">
                <a:latin typeface="Verdana"/>
                <a:cs typeface="Verdana"/>
              </a:rPr>
              <a:t> </a:t>
            </a:r>
            <a:r>
              <a:rPr sz="2729" spc="55" dirty="0">
                <a:latin typeface="Verdana"/>
                <a:cs typeface="Verdana"/>
              </a:rPr>
              <a:t>will </a:t>
            </a:r>
            <a:r>
              <a:rPr sz="2729" spc="39" dirty="0">
                <a:latin typeface="Verdana"/>
                <a:cs typeface="Verdana"/>
              </a:rPr>
              <a:t>provide</a:t>
            </a:r>
            <a:r>
              <a:rPr sz="2729" spc="-206" dirty="0">
                <a:latin typeface="Verdana"/>
                <a:cs typeface="Verdana"/>
              </a:rPr>
              <a:t> </a:t>
            </a:r>
            <a:r>
              <a:rPr sz="2729" spc="118" dirty="0">
                <a:latin typeface="Verdana"/>
                <a:cs typeface="Verdana"/>
              </a:rPr>
              <a:t>ongoing</a:t>
            </a:r>
            <a:r>
              <a:rPr sz="2729" spc="-206" dirty="0">
                <a:latin typeface="Verdana"/>
                <a:cs typeface="Verdana"/>
              </a:rPr>
              <a:t> </a:t>
            </a:r>
            <a:r>
              <a:rPr sz="2729" spc="49" dirty="0">
                <a:latin typeface="Verdana"/>
                <a:cs typeface="Verdana"/>
              </a:rPr>
              <a:t>learning </a:t>
            </a:r>
            <a:r>
              <a:rPr sz="2729" spc="103" dirty="0">
                <a:latin typeface="Verdana"/>
                <a:cs typeface="Verdana"/>
              </a:rPr>
              <a:t>and</a:t>
            </a:r>
            <a:r>
              <a:rPr sz="2729" spc="-176" dirty="0">
                <a:latin typeface="Verdana"/>
                <a:cs typeface="Verdana"/>
              </a:rPr>
              <a:t> </a:t>
            </a:r>
            <a:r>
              <a:rPr sz="2729" dirty="0">
                <a:latin typeface="Verdana"/>
                <a:cs typeface="Verdana"/>
              </a:rPr>
              <a:t>career</a:t>
            </a:r>
            <a:r>
              <a:rPr sz="2729" spc="-173" dirty="0">
                <a:latin typeface="Verdana"/>
                <a:cs typeface="Verdana"/>
              </a:rPr>
              <a:t> </a:t>
            </a:r>
            <a:r>
              <a:rPr sz="2729" spc="79" dirty="0">
                <a:latin typeface="Verdana"/>
                <a:cs typeface="Verdana"/>
              </a:rPr>
              <a:t>development </a:t>
            </a:r>
            <a:r>
              <a:rPr sz="2729" spc="24" dirty="0">
                <a:latin typeface="Verdana"/>
                <a:cs typeface="Verdana"/>
              </a:rPr>
              <a:t>modules.</a:t>
            </a:r>
            <a:endParaRPr sz="2729">
              <a:latin typeface="Verdana"/>
              <a:cs typeface="Verdana"/>
            </a:endParaRPr>
          </a:p>
        </p:txBody>
      </p:sp>
      <p:pic>
        <p:nvPicPr>
          <p:cNvPr id="6" name="object 6"/>
          <p:cNvPicPr/>
          <p:nvPr/>
        </p:nvPicPr>
        <p:blipFill>
          <a:blip r:embed="rId3" cstate="print"/>
          <a:stretch>
            <a:fillRect/>
          </a:stretch>
        </p:blipFill>
        <p:spPr>
          <a:xfrm>
            <a:off x="428" y="0"/>
            <a:ext cx="12060989" cy="6857519"/>
          </a:xfrm>
          <a:prstGeom prst="rect">
            <a:avLst/>
          </a:prstGeom>
        </p:spPr>
      </p:pic>
      <p:sp>
        <p:nvSpPr>
          <p:cNvPr id="7" name="object 7"/>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6807" y="995355"/>
            <a:ext cx="2943049" cy="1146671"/>
          </a:xfrm>
          <a:prstGeom prst="rect">
            <a:avLst/>
          </a:prstGeom>
        </p:spPr>
        <p:txBody>
          <a:bodyPr vert="horz" wrap="square" lIns="0" tIns="121295" rIns="0" bIns="0" rtlCol="0" anchor="ctr">
            <a:spAutoFit/>
          </a:bodyPr>
          <a:lstStyle/>
          <a:p>
            <a:pPr marL="7701" marR="3081">
              <a:lnSpc>
                <a:spcPts val="3881"/>
              </a:lnSpc>
              <a:spcBef>
                <a:spcPts val="955"/>
              </a:spcBef>
            </a:pPr>
            <a:r>
              <a:rPr spc="-112" dirty="0"/>
              <a:t>Automated </a:t>
            </a:r>
            <a:r>
              <a:rPr spc="-212" dirty="0"/>
              <a:t>Tracking</a:t>
            </a:r>
          </a:p>
        </p:txBody>
      </p:sp>
      <p:pic>
        <p:nvPicPr>
          <p:cNvPr id="3" name="object 3"/>
          <p:cNvPicPr/>
          <p:nvPr/>
        </p:nvPicPr>
        <p:blipFill>
          <a:blip r:embed="rId2" cstate="print"/>
          <a:stretch>
            <a:fillRect/>
          </a:stretch>
        </p:blipFill>
        <p:spPr>
          <a:xfrm>
            <a:off x="889118" y="5741867"/>
            <a:ext cx="1428700" cy="470017"/>
          </a:xfrm>
          <a:prstGeom prst="rect">
            <a:avLst/>
          </a:prstGeom>
        </p:spPr>
      </p:pic>
      <p:sp>
        <p:nvSpPr>
          <p:cNvPr id="4" name="object 4"/>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5" name="object 5"/>
          <p:cNvSpPr txBox="1"/>
          <p:nvPr/>
        </p:nvSpPr>
        <p:spPr>
          <a:xfrm>
            <a:off x="669867" y="2532576"/>
            <a:ext cx="4919584" cy="2108214"/>
          </a:xfrm>
          <a:prstGeom prst="rect">
            <a:avLst/>
          </a:prstGeom>
        </p:spPr>
        <p:txBody>
          <a:bodyPr vert="horz" wrap="square" lIns="0" tIns="770" rIns="0" bIns="0" rtlCol="0">
            <a:spAutoFit/>
          </a:bodyPr>
          <a:lstStyle/>
          <a:p>
            <a:pPr marL="7701" marR="3081">
              <a:lnSpc>
                <a:spcPct val="102299"/>
              </a:lnSpc>
              <a:spcBef>
                <a:spcPts val="6"/>
              </a:spcBef>
            </a:pPr>
            <a:r>
              <a:rPr sz="2729" spc="-18" dirty="0">
                <a:latin typeface="Verdana"/>
                <a:cs typeface="Verdana"/>
              </a:rPr>
              <a:t>Every</a:t>
            </a:r>
            <a:r>
              <a:rPr sz="2729" spc="-215" dirty="0">
                <a:latin typeface="Verdana"/>
                <a:cs typeface="Verdana"/>
              </a:rPr>
              <a:t> </a:t>
            </a:r>
            <a:r>
              <a:rPr sz="2729" spc="185" dirty="0">
                <a:latin typeface="Verdana"/>
                <a:cs typeface="Verdana"/>
              </a:rPr>
              <a:t>CPD</a:t>
            </a:r>
            <a:r>
              <a:rPr sz="2729" spc="-215" dirty="0">
                <a:latin typeface="Verdana"/>
                <a:cs typeface="Verdana"/>
              </a:rPr>
              <a:t> </a:t>
            </a:r>
            <a:r>
              <a:rPr sz="2729" spc="94" dirty="0">
                <a:latin typeface="Verdana"/>
                <a:cs typeface="Verdana"/>
              </a:rPr>
              <a:t>point</a:t>
            </a:r>
            <a:r>
              <a:rPr sz="2729" spc="-215" dirty="0">
                <a:latin typeface="Verdana"/>
                <a:cs typeface="Verdana"/>
              </a:rPr>
              <a:t> </a:t>
            </a:r>
            <a:r>
              <a:rPr sz="2729" spc="67" dirty="0">
                <a:latin typeface="Verdana"/>
                <a:cs typeface="Verdana"/>
              </a:rPr>
              <a:t>will</a:t>
            </a:r>
            <a:r>
              <a:rPr sz="2729" spc="-215" dirty="0">
                <a:latin typeface="Verdana"/>
                <a:cs typeface="Verdana"/>
              </a:rPr>
              <a:t> </a:t>
            </a:r>
            <a:r>
              <a:rPr sz="2729" spc="100" dirty="0">
                <a:latin typeface="Verdana"/>
                <a:cs typeface="Verdana"/>
              </a:rPr>
              <a:t>be </a:t>
            </a:r>
            <a:r>
              <a:rPr sz="2729" spc="39" dirty="0">
                <a:latin typeface="Verdana"/>
                <a:cs typeface="Verdana"/>
              </a:rPr>
              <a:t>automatically</a:t>
            </a:r>
            <a:r>
              <a:rPr sz="2729" spc="-191" dirty="0">
                <a:latin typeface="Verdana"/>
                <a:cs typeface="Verdana"/>
              </a:rPr>
              <a:t> </a:t>
            </a:r>
            <a:r>
              <a:rPr sz="2729" spc="42" dirty="0">
                <a:latin typeface="Verdana"/>
                <a:cs typeface="Verdana"/>
              </a:rPr>
              <a:t>tracked </a:t>
            </a:r>
            <a:r>
              <a:rPr sz="2729" spc="94" dirty="0">
                <a:latin typeface="Verdana"/>
                <a:cs typeface="Verdana"/>
              </a:rPr>
              <a:t>within</a:t>
            </a:r>
            <a:r>
              <a:rPr sz="2729" spc="-215" dirty="0">
                <a:latin typeface="Verdana"/>
                <a:cs typeface="Verdana"/>
              </a:rPr>
              <a:t> </a:t>
            </a:r>
            <a:r>
              <a:rPr sz="2729" spc="82" dirty="0">
                <a:latin typeface="Verdana"/>
                <a:cs typeface="Verdana"/>
              </a:rPr>
              <a:t>the</a:t>
            </a:r>
            <a:r>
              <a:rPr sz="2729" spc="-215" dirty="0">
                <a:latin typeface="Verdana"/>
                <a:cs typeface="Verdana"/>
              </a:rPr>
              <a:t> </a:t>
            </a:r>
            <a:r>
              <a:rPr sz="2729" spc="-15" dirty="0">
                <a:latin typeface="Verdana"/>
                <a:cs typeface="Verdana"/>
              </a:rPr>
              <a:t>app,</a:t>
            </a:r>
            <a:r>
              <a:rPr sz="2729" spc="-212" dirty="0">
                <a:latin typeface="Verdana"/>
                <a:cs typeface="Verdana"/>
              </a:rPr>
              <a:t> </a:t>
            </a:r>
            <a:r>
              <a:rPr sz="2729" spc="61" dirty="0">
                <a:latin typeface="Verdana"/>
                <a:cs typeface="Verdana"/>
              </a:rPr>
              <a:t>ensuring </a:t>
            </a:r>
            <a:r>
              <a:rPr sz="2729" dirty="0">
                <a:latin typeface="Verdana"/>
                <a:cs typeface="Verdana"/>
              </a:rPr>
              <a:t>professionals</a:t>
            </a:r>
            <a:r>
              <a:rPr sz="2729" spc="-73" dirty="0">
                <a:latin typeface="Verdana"/>
                <a:cs typeface="Verdana"/>
              </a:rPr>
              <a:t> </a:t>
            </a:r>
            <a:r>
              <a:rPr sz="2729" dirty="0">
                <a:latin typeface="Verdana"/>
                <a:cs typeface="Verdana"/>
              </a:rPr>
              <a:t>never</a:t>
            </a:r>
            <a:r>
              <a:rPr sz="2729" spc="-73" dirty="0">
                <a:latin typeface="Verdana"/>
                <a:cs typeface="Verdana"/>
              </a:rPr>
              <a:t> </a:t>
            </a:r>
            <a:r>
              <a:rPr sz="2729" spc="-12" dirty="0">
                <a:latin typeface="Verdana"/>
                <a:cs typeface="Verdana"/>
              </a:rPr>
              <a:t>fall </a:t>
            </a:r>
            <a:r>
              <a:rPr sz="2729" spc="115" dirty="0">
                <a:latin typeface="Verdana"/>
                <a:cs typeface="Verdana"/>
              </a:rPr>
              <a:t>behind</a:t>
            </a:r>
            <a:r>
              <a:rPr sz="2729" spc="-215" dirty="0">
                <a:latin typeface="Verdana"/>
                <a:cs typeface="Verdana"/>
              </a:rPr>
              <a:t> </a:t>
            </a:r>
            <a:r>
              <a:rPr sz="2729" spc="118" dirty="0">
                <a:latin typeface="Verdana"/>
                <a:cs typeface="Verdana"/>
              </a:rPr>
              <a:t>on</a:t>
            </a:r>
            <a:r>
              <a:rPr sz="2729" spc="-215" dirty="0">
                <a:latin typeface="Verdana"/>
                <a:cs typeface="Verdana"/>
              </a:rPr>
              <a:t> </a:t>
            </a:r>
            <a:r>
              <a:rPr sz="2729" spc="45" dirty="0">
                <a:latin typeface="Verdana"/>
                <a:cs typeface="Verdana"/>
              </a:rPr>
              <a:t>their</a:t>
            </a:r>
            <a:r>
              <a:rPr sz="2729" spc="-212" dirty="0">
                <a:latin typeface="Verdana"/>
                <a:cs typeface="Verdana"/>
              </a:rPr>
              <a:t> </a:t>
            </a:r>
            <a:r>
              <a:rPr sz="2729" spc="-6" dirty="0">
                <a:latin typeface="Verdana"/>
                <a:cs typeface="Verdana"/>
              </a:rPr>
              <a:t>obligations.</a:t>
            </a:r>
            <a:endParaRPr sz="2729">
              <a:latin typeface="Verdana"/>
              <a:cs typeface="Verdana"/>
            </a:endParaRPr>
          </a:p>
        </p:txBody>
      </p:sp>
      <p:pic>
        <p:nvPicPr>
          <p:cNvPr id="6" name="object 6"/>
          <p:cNvPicPr/>
          <p:nvPr/>
        </p:nvPicPr>
        <p:blipFill>
          <a:blip r:embed="rId3" cstate="print"/>
          <a:stretch>
            <a:fillRect/>
          </a:stretch>
        </p:blipFill>
        <p:spPr>
          <a:xfrm>
            <a:off x="238555" y="0"/>
            <a:ext cx="11953017" cy="6857519"/>
          </a:xfrm>
          <a:prstGeom prst="rect">
            <a:avLst/>
          </a:prstGeom>
        </p:spPr>
      </p:pic>
      <p:sp>
        <p:nvSpPr>
          <p:cNvPr id="7" name="object 7"/>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519"/>
          </a:xfrm>
          <a:prstGeom prst="rect">
            <a:avLst/>
          </a:prstGeom>
        </p:spPr>
      </p:pic>
      <p:sp>
        <p:nvSpPr>
          <p:cNvPr id="3" name="object 3"/>
          <p:cNvSpPr txBox="1">
            <a:spLocks noGrp="1"/>
          </p:cNvSpPr>
          <p:nvPr>
            <p:ph type="title"/>
          </p:nvPr>
        </p:nvSpPr>
        <p:spPr>
          <a:xfrm>
            <a:off x="616753" y="718392"/>
            <a:ext cx="4176410" cy="684496"/>
          </a:xfrm>
          <a:prstGeom prst="rect">
            <a:avLst/>
          </a:prstGeom>
        </p:spPr>
        <p:txBody>
          <a:bodyPr vert="horz" wrap="square" lIns="0" tIns="7316" rIns="0" bIns="0" rtlCol="0" anchor="ctr">
            <a:spAutoFit/>
          </a:bodyPr>
          <a:lstStyle/>
          <a:p>
            <a:pPr marL="7701">
              <a:lnSpc>
                <a:spcPct val="100000"/>
              </a:lnSpc>
              <a:spcBef>
                <a:spcPts val="58"/>
              </a:spcBef>
            </a:pPr>
            <a:r>
              <a:rPr spc="-152" dirty="0"/>
              <a:t>Business</a:t>
            </a:r>
            <a:r>
              <a:rPr spc="-170" dirty="0"/>
              <a:t> </a:t>
            </a:r>
            <a:r>
              <a:rPr spc="-18" dirty="0"/>
              <a:t>Model</a:t>
            </a:r>
          </a:p>
        </p:txBody>
      </p:sp>
      <p:sp>
        <p:nvSpPr>
          <p:cNvPr id="4" name="object 4"/>
          <p:cNvSpPr txBox="1">
            <a:spLocks noGrp="1"/>
          </p:cNvSpPr>
          <p:nvPr>
            <p:ph type="body" idx="1"/>
          </p:nvPr>
        </p:nvSpPr>
        <p:spPr>
          <a:xfrm>
            <a:off x="502227" y="1642207"/>
            <a:ext cx="6376669" cy="3324189"/>
          </a:xfrm>
          <a:prstGeom prst="rect">
            <a:avLst/>
          </a:prstGeom>
        </p:spPr>
        <p:txBody>
          <a:bodyPr vert="horz" wrap="square" lIns="0" tIns="6931" rIns="0" bIns="0" rtlCol="0">
            <a:spAutoFit/>
          </a:bodyPr>
          <a:lstStyle/>
          <a:p>
            <a:pPr marL="7701">
              <a:lnSpc>
                <a:spcPct val="100000"/>
              </a:lnSpc>
              <a:spcBef>
                <a:spcPts val="55"/>
              </a:spcBef>
            </a:pPr>
            <a:r>
              <a:rPr spc="-88" dirty="0"/>
              <a:t>Software</a:t>
            </a:r>
            <a:r>
              <a:rPr spc="-100" dirty="0"/>
              <a:t> </a:t>
            </a:r>
            <a:r>
              <a:rPr spc="-164" dirty="0"/>
              <a:t>as</a:t>
            </a:r>
            <a:r>
              <a:rPr spc="-100" dirty="0"/>
              <a:t> </a:t>
            </a:r>
            <a:r>
              <a:rPr spc="-127" dirty="0"/>
              <a:t>a</a:t>
            </a:r>
            <a:r>
              <a:rPr spc="-97" dirty="0"/>
              <a:t> </a:t>
            </a:r>
            <a:r>
              <a:rPr spc="-106" dirty="0"/>
              <a:t>Service</a:t>
            </a:r>
            <a:r>
              <a:rPr spc="-100" dirty="0"/>
              <a:t> </a:t>
            </a:r>
            <a:r>
              <a:rPr spc="-6" dirty="0"/>
              <a:t>(SAAS)</a:t>
            </a:r>
          </a:p>
          <a:p>
            <a:pPr marL="206394" marR="873325" indent="-174819">
              <a:lnSpc>
                <a:spcPct val="100000"/>
              </a:lnSpc>
              <a:spcBef>
                <a:spcPts val="1113"/>
              </a:spcBef>
              <a:buSzPct val="123214"/>
              <a:tabLst>
                <a:tab pos="206394" algn="l"/>
              </a:tabLst>
            </a:pPr>
            <a:r>
              <a:rPr sz="1698" spc="-6" dirty="0">
                <a:latin typeface="Verdana"/>
              </a:rPr>
              <a:t>We have chosen a SAAS model for the following reasons:</a:t>
            </a:r>
          </a:p>
          <a:p>
            <a:pPr marL="206394" indent="-174819">
              <a:lnSpc>
                <a:spcPct val="100000"/>
              </a:lnSpc>
              <a:spcBef>
                <a:spcPts val="1113"/>
              </a:spcBef>
              <a:buSzPct val="123214"/>
              <a:tabLst>
                <a:tab pos="206394" algn="l"/>
              </a:tabLst>
            </a:pPr>
            <a:r>
              <a:rPr sz="1698" spc="-6" dirty="0">
                <a:latin typeface="Verdana"/>
                <a:cs typeface="Verdana"/>
              </a:rPr>
              <a:t>SAAS</a:t>
            </a:r>
            <a:r>
              <a:rPr sz="1698" spc="-91" dirty="0">
                <a:latin typeface="Verdana"/>
                <a:cs typeface="Verdana"/>
              </a:rPr>
              <a:t> </a:t>
            </a:r>
            <a:r>
              <a:rPr sz="1698" spc="42" dirty="0">
                <a:latin typeface="Verdana"/>
                <a:cs typeface="Verdana"/>
              </a:rPr>
              <a:t>models</a:t>
            </a:r>
            <a:r>
              <a:rPr sz="1698" spc="-88" dirty="0">
                <a:latin typeface="Verdana"/>
                <a:cs typeface="Verdana"/>
              </a:rPr>
              <a:t> </a:t>
            </a:r>
            <a:r>
              <a:rPr sz="1698" dirty="0">
                <a:latin typeface="Verdana"/>
                <a:cs typeface="Verdana"/>
              </a:rPr>
              <a:t>maximises</a:t>
            </a:r>
            <a:r>
              <a:rPr sz="1698" spc="-91" dirty="0">
                <a:latin typeface="Verdana"/>
                <a:cs typeface="Verdana"/>
              </a:rPr>
              <a:t> </a:t>
            </a:r>
            <a:r>
              <a:rPr sz="1698" spc="36" dirty="0">
                <a:latin typeface="Verdana"/>
                <a:cs typeface="Verdana"/>
              </a:rPr>
              <a:t>customer</a:t>
            </a:r>
            <a:r>
              <a:rPr sz="1698" spc="-88" dirty="0">
                <a:latin typeface="Verdana"/>
                <a:cs typeface="Verdana"/>
              </a:rPr>
              <a:t> </a:t>
            </a:r>
            <a:r>
              <a:rPr sz="1698" spc="-6" dirty="0">
                <a:latin typeface="Verdana"/>
                <a:cs typeface="Verdana"/>
              </a:rPr>
              <a:t>retention</a:t>
            </a:r>
            <a:endParaRPr sz="1698" dirty="0">
              <a:latin typeface="Verdana"/>
              <a:cs typeface="Verdana"/>
            </a:endParaRPr>
          </a:p>
          <a:p>
            <a:pPr marL="206009" marR="278401" indent="-174819">
              <a:lnSpc>
                <a:spcPct val="154600"/>
              </a:lnSpc>
              <a:buSzPct val="123214"/>
              <a:tabLst>
                <a:tab pos="206779" algn="l"/>
              </a:tabLst>
            </a:pPr>
            <a:r>
              <a:rPr sz="1698" spc="-6" dirty="0">
                <a:latin typeface="Verdana"/>
                <a:cs typeface="Verdana"/>
              </a:rPr>
              <a:t>SAAS</a:t>
            </a:r>
            <a:r>
              <a:rPr sz="1698" spc="-69" dirty="0">
                <a:latin typeface="Verdana"/>
                <a:cs typeface="Verdana"/>
              </a:rPr>
              <a:t> </a:t>
            </a:r>
            <a:r>
              <a:rPr sz="1698" spc="61" dirty="0">
                <a:latin typeface="Verdana"/>
                <a:cs typeface="Verdana"/>
              </a:rPr>
              <a:t>model</a:t>
            </a:r>
            <a:r>
              <a:rPr sz="1698" spc="-67" dirty="0">
                <a:latin typeface="Verdana"/>
                <a:cs typeface="Verdana"/>
              </a:rPr>
              <a:t> </a:t>
            </a:r>
            <a:r>
              <a:rPr sz="1698" dirty="0">
                <a:latin typeface="Verdana"/>
                <a:cs typeface="Verdana"/>
              </a:rPr>
              <a:t>provides</a:t>
            </a:r>
            <a:r>
              <a:rPr sz="1698" spc="-67" dirty="0">
                <a:latin typeface="Verdana"/>
                <a:cs typeface="Verdana"/>
              </a:rPr>
              <a:t> </a:t>
            </a:r>
            <a:r>
              <a:rPr sz="1698" dirty="0">
                <a:latin typeface="Verdana"/>
                <a:cs typeface="Verdana"/>
              </a:rPr>
              <a:t>affordable</a:t>
            </a:r>
            <a:r>
              <a:rPr sz="1698" spc="-67" dirty="0">
                <a:latin typeface="Verdana"/>
                <a:cs typeface="Verdana"/>
              </a:rPr>
              <a:t> </a:t>
            </a:r>
            <a:r>
              <a:rPr sz="1698" spc="-6" dirty="0">
                <a:latin typeface="Verdana"/>
                <a:cs typeface="Verdana"/>
              </a:rPr>
              <a:t>recurring 	</a:t>
            </a:r>
            <a:r>
              <a:rPr sz="1698" spc="24" dirty="0">
                <a:latin typeface="Verdana"/>
                <a:cs typeface="Verdana"/>
              </a:rPr>
              <a:t>payments</a:t>
            </a:r>
            <a:endParaRPr sz="1698" dirty="0">
              <a:latin typeface="Verdana"/>
              <a:cs typeface="Verdana"/>
            </a:endParaRPr>
          </a:p>
          <a:p>
            <a:pPr marL="206009" marR="187911" indent="-174819">
              <a:lnSpc>
                <a:spcPct val="154600"/>
              </a:lnSpc>
              <a:buSzPct val="123214"/>
              <a:tabLst>
                <a:tab pos="206779" algn="l"/>
              </a:tabLst>
            </a:pPr>
            <a:r>
              <a:rPr sz="1698" spc="-6" dirty="0">
                <a:latin typeface="Verdana"/>
                <a:cs typeface="Verdana"/>
              </a:rPr>
              <a:t>SAAS</a:t>
            </a:r>
            <a:r>
              <a:rPr sz="1698" spc="-112" dirty="0">
                <a:latin typeface="Verdana"/>
                <a:cs typeface="Verdana"/>
              </a:rPr>
              <a:t> </a:t>
            </a:r>
            <a:r>
              <a:rPr sz="1698" spc="61" dirty="0">
                <a:latin typeface="Verdana"/>
                <a:cs typeface="Verdana"/>
              </a:rPr>
              <a:t>model</a:t>
            </a:r>
            <a:r>
              <a:rPr sz="1698" spc="-109" dirty="0">
                <a:latin typeface="Verdana"/>
                <a:cs typeface="Verdana"/>
              </a:rPr>
              <a:t> </a:t>
            </a:r>
            <a:r>
              <a:rPr sz="1698" dirty="0">
                <a:latin typeface="Verdana"/>
                <a:cs typeface="Verdana"/>
              </a:rPr>
              <a:t>provides</a:t>
            </a:r>
            <a:r>
              <a:rPr sz="1698" spc="-112" dirty="0">
                <a:latin typeface="Verdana"/>
                <a:cs typeface="Verdana"/>
              </a:rPr>
              <a:t> </a:t>
            </a:r>
            <a:r>
              <a:rPr sz="1698" spc="36" dirty="0">
                <a:latin typeface="Verdana"/>
                <a:cs typeface="Verdana"/>
              </a:rPr>
              <a:t>predictable</a:t>
            </a:r>
            <a:r>
              <a:rPr sz="1698" spc="-109" dirty="0">
                <a:latin typeface="Verdana"/>
                <a:cs typeface="Verdana"/>
              </a:rPr>
              <a:t> </a:t>
            </a:r>
            <a:r>
              <a:rPr sz="1698" spc="27" dirty="0">
                <a:latin typeface="Verdana"/>
                <a:cs typeface="Verdana"/>
              </a:rPr>
              <a:t>cashflow 	</a:t>
            </a:r>
            <a:r>
              <a:rPr sz="1698" dirty="0">
                <a:latin typeface="Verdana"/>
                <a:cs typeface="Verdana"/>
              </a:rPr>
              <a:t>for</a:t>
            </a:r>
            <a:r>
              <a:rPr sz="1698" spc="-130" dirty="0">
                <a:latin typeface="Verdana"/>
                <a:cs typeface="Verdana"/>
              </a:rPr>
              <a:t> </a:t>
            </a:r>
            <a:r>
              <a:rPr sz="1698" spc="55" dirty="0">
                <a:latin typeface="Verdana"/>
                <a:cs typeface="Verdana"/>
              </a:rPr>
              <a:t>continued</a:t>
            </a:r>
            <a:r>
              <a:rPr sz="1698" spc="-127" dirty="0">
                <a:latin typeface="Verdana"/>
                <a:cs typeface="Verdana"/>
              </a:rPr>
              <a:t> </a:t>
            </a:r>
            <a:r>
              <a:rPr sz="1698" spc="24" dirty="0">
                <a:latin typeface="Verdana"/>
                <a:cs typeface="Verdana"/>
              </a:rPr>
              <a:t>improvements</a:t>
            </a:r>
            <a:endParaRPr sz="1698" dirty="0">
              <a:latin typeface="Verdana"/>
              <a:cs typeface="Verdana"/>
            </a:endParaRPr>
          </a:p>
        </p:txBody>
      </p:sp>
      <p:pic>
        <p:nvPicPr>
          <p:cNvPr id="5" name="object 5"/>
          <p:cNvPicPr/>
          <p:nvPr/>
        </p:nvPicPr>
        <p:blipFill>
          <a:blip r:embed="rId3" cstate="print"/>
          <a:stretch>
            <a:fillRect/>
          </a:stretch>
        </p:blipFill>
        <p:spPr>
          <a:xfrm>
            <a:off x="889118" y="5741867"/>
            <a:ext cx="1428700" cy="470017"/>
          </a:xfrm>
          <a:prstGeom prst="rect">
            <a:avLst/>
          </a:prstGeom>
        </p:spPr>
      </p:pic>
      <p:sp>
        <p:nvSpPr>
          <p:cNvPr id="6" name="object 6"/>
          <p:cNvSpPr/>
          <p:nvPr/>
        </p:nvSpPr>
        <p:spPr>
          <a:xfrm>
            <a:off x="659454" y="5905067"/>
            <a:ext cx="195228" cy="212556"/>
          </a:xfrm>
          <a:custGeom>
            <a:avLst/>
            <a:gdLst/>
            <a:ahLst/>
            <a:cxnLst/>
            <a:rect l="l" t="t" r="r" b="b"/>
            <a:pathLst>
              <a:path w="321944" h="350520">
                <a:moveTo>
                  <a:pt x="165325" y="0"/>
                </a:moveTo>
                <a:lnTo>
                  <a:pt x="98552" y="12984"/>
                </a:lnTo>
                <a:lnTo>
                  <a:pt x="45778" y="51928"/>
                </a:lnTo>
                <a:lnTo>
                  <a:pt x="11441" y="108788"/>
                </a:lnTo>
                <a:lnTo>
                  <a:pt x="0" y="175501"/>
                </a:lnTo>
                <a:lnTo>
                  <a:pt x="2860" y="210073"/>
                </a:lnTo>
                <a:lnTo>
                  <a:pt x="25747" y="271695"/>
                </a:lnTo>
                <a:lnTo>
                  <a:pt x="70416" y="321322"/>
                </a:lnTo>
                <a:lnTo>
                  <a:pt x="130188" y="347119"/>
                </a:lnTo>
                <a:lnTo>
                  <a:pt x="165325" y="350343"/>
                </a:lnTo>
                <a:lnTo>
                  <a:pt x="196117" y="348062"/>
                </a:lnTo>
                <a:lnTo>
                  <a:pt x="248811" y="329821"/>
                </a:lnTo>
                <a:lnTo>
                  <a:pt x="288620" y="295288"/>
                </a:lnTo>
                <a:lnTo>
                  <a:pt x="313898" y="252086"/>
                </a:lnTo>
                <a:lnTo>
                  <a:pt x="321717" y="225413"/>
                </a:lnTo>
                <a:lnTo>
                  <a:pt x="320131" y="223485"/>
                </a:lnTo>
                <a:lnTo>
                  <a:pt x="275684" y="223485"/>
                </a:lnTo>
                <a:lnTo>
                  <a:pt x="274405" y="224475"/>
                </a:lnTo>
                <a:lnTo>
                  <a:pt x="267583" y="243771"/>
                </a:lnTo>
                <a:lnTo>
                  <a:pt x="259076" y="259681"/>
                </a:lnTo>
                <a:lnTo>
                  <a:pt x="220776" y="295518"/>
                </a:lnTo>
                <a:lnTo>
                  <a:pt x="165325" y="308275"/>
                </a:lnTo>
                <a:lnTo>
                  <a:pt x="140233" y="305933"/>
                </a:lnTo>
                <a:lnTo>
                  <a:pt x="97586" y="287201"/>
                </a:lnTo>
                <a:lnTo>
                  <a:pt x="65763" y="250803"/>
                </a:lnTo>
                <a:lnTo>
                  <a:pt x="49464" y="203149"/>
                </a:lnTo>
                <a:lnTo>
                  <a:pt x="47427" y="175501"/>
                </a:lnTo>
                <a:lnTo>
                  <a:pt x="49464" y="147566"/>
                </a:lnTo>
                <a:lnTo>
                  <a:pt x="65763" y="99580"/>
                </a:lnTo>
                <a:lnTo>
                  <a:pt x="97586" y="63140"/>
                </a:lnTo>
                <a:lnTo>
                  <a:pt x="140233" y="44408"/>
                </a:lnTo>
                <a:lnTo>
                  <a:pt x="165325" y="42066"/>
                </a:lnTo>
                <a:lnTo>
                  <a:pt x="185536" y="43484"/>
                </a:lnTo>
                <a:lnTo>
                  <a:pt x="235804" y="64745"/>
                </a:lnTo>
                <a:lnTo>
                  <a:pt x="267583" y="106571"/>
                </a:lnTo>
                <a:lnTo>
                  <a:pt x="274405" y="125866"/>
                </a:lnTo>
                <a:lnTo>
                  <a:pt x="275684" y="126860"/>
                </a:lnTo>
                <a:lnTo>
                  <a:pt x="320131" y="126860"/>
                </a:lnTo>
                <a:lnTo>
                  <a:pt x="321717" y="124929"/>
                </a:lnTo>
                <a:lnTo>
                  <a:pt x="303014" y="75648"/>
                </a:lnTo>
                <a:lnTo>
                  <a:pt x="270716" y="36481"/>
                </a:lnTo>
                <a:lnTo>
                  <a:pt x="223945" y="9120"/>
                </a:lnTo>
                <a:lnTo>
                  <a:pt x="196117" y="2280"/>
                </a:lnTo>
                <a:lnTo>
                  <a:pt x="165325" y="0"/>
                </a:lnTo>
                <a:close/>
              </a:path>
            </a:pathLst>
          </a:custGeom>
          <a:solidFill>
            <a:srgbClr val="16191D"/>
          </a:solidFill>
        </p:spPr>
        <p:txBody>
          <a:bodyPr wrap="square" lIns="0" tIns="0" rIns="0" bIns="0" rtlCol="0"/>
          <a:lstStyle/>
          <a:p>
            <a:endParaRPr sz="1092"/>
          </a:p>
        </p:txBody>
      </p:sp>
      <p:sp>
        <p:nvSpPr>
          <p:cNvPr id="7" name="object 7"/>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519"/>
          </a:xfrm>
          <a:prstGeom prst="rect">
            <a:avLst/>
          </a:prstGeom>
        </p:spPr>
      </p:pic>
      <p:sp>
        <p:nvSpPr>
          <p:cNvPr id="3" name="object 3"/>
          <p:cNvSpPr/>
          <p:nvPr/>
        </p:nvSpPr>
        <p:spPr>
          <a:xfrm>
            <a:off x="659451" y="5905069"/>
            <a:ext cx="195228" cy="212556"/>
          </a:xfrm>
          <a:custGeom>
            <a:avLst/>
            <a:gdLst/>
            <a:ahLst/>
            <a:cxnLst/>
            <a:rect l="l" t="t" r="r" b="b"/>
            <a:pathLst>
              <a:path w="321944" h="350520">
                <a:moveTo>
                  <a:pt x="321716" y="124929"/>
                </a:moveTo>
                <a:lnTo>
                  <a:pt x="303009" y="75653"/>
                </a:lnTo>
                <a:lnTo>
                  <a:pt x="270713" y="36487"/>
                </a:lnTo>
                <a:lnTo>
                  <a:pt x="223939" y="9118"/>
                </a:lnTo>
                <a:lnTo>
                  <a:pt x="165328" y="0"/>
                </a:lnTo>
                <a:lnTo>
                  <a:pt x="130187" y="3251"/>
                </a:lnTo>
                <a:lnTo>
                  <a:pt x="70421" y="29210"/>
                </a:lnTo>
                <a:lnTo>
                  <a:pt x="25742" y="79133"/>
                </a:lnTo>
                <a:lnTo>
                  <a:pt x="2857" y="140919"/>
                </a:lnTo>
                <a:lnTo>
                  <a:pt x="0" y="175501"/>
                </a:lnTo>
                <a:lnTo>
                  <a:pt x="2857" y="210070"/>
                </a:lnTo>
                <a:lnTo>
                  <a:pt x="25742" y="271703"/>
                </a:lnTo>
                <a:lnTo>
                  <a:pt x="70421" y="321322"/>
                </a:lnTo>
                <a:lnTo>
                  <a:pt x="130187" y="347116"/>
                </a:lnTo>
                <a:lnTo>
                  <a:pt x="165328" y="350342"/>
                </a:lnTo>
                <a:lnTo>
                  <a:pt x="196113" y="348068"/>
                </a:lnTo>
                <a:lnTo>
                  <a:pt x="248805" y="329819"/>
                </a:lnTo>
                <a:lnTo>
                  <a:pt x="288620" y="295287"/>
                </a:lnTo>
                <a:lnTo>
                  <a:pt x="313893" y="252095"/>
                </a:lnTo>
                <a:lnTo>
                  <a:pt x="321716" y="225412"/>
                </a:lnTo>
                <a:lnTo>
                  <a:pt x="320128" y="223494"/>
                </a:lnTo>
                <a:lnTo>
                  <a:pt x="275678" y="223494"/>
                </a:lnTo>
                <a:lnTo>
                  <a:pt x="274408" y="224472"/>
                </a:lnTo>
                <a:lnTo>
                  <a:pt x="267576" y="243776"/>
                </a:lnTo>
                <a:lnTo>
                  <a:pt x="259080" y="259689"/>
                </a:lnTo>
                <a:lnTo>
                  <a:pt x="220776" y="295516"/>
                </a:lnTo>
                <a:lnTo>
                  <a:pt x="165328" y="308279"/>
                </a:lnTo>
                <a:lnTo>
                  <a:pt x="140233" y="305943"/>
                </a:lnTo>
                <a:lnTo>
                  <a:pt x="97586" y="287210"/>
                </a:lnTo>
                <a:lnTo>
                  <a:pt x="65760" y="250812"/>
                </a:lnTo>
                <a:lnTo>
                  <a:pt x="49466" y="203149"/>
                </a:lnTo>
                <a:lnTo>
                  <a:pt x="47421" y="175501"/>
                </a:lnTo>
                <a:lnTo>
                  <a:pt x="49466" y="147574"/>
                </a:lnTo>
                <a:lnTo>
                  <a:pt x="65760" y="99580"/>
                </a:lnTo>
                <a:lnTo>
                  <a:pt x="97586" y="63144"/>
                </a:lnTo>
                <a:lnTo>
                  <a:pt x="140233" y="44411"/>
                </a:lnTo>
                <a:lnTo>
                  <a:pt x="165328" y="42075"/>
                </a:lnTo>
                <a:lnTo>
                  <a:pt x="185534" y="43484"/>
                </a:lnTo>
                <a:lnTo>
                  <a:pt x="235800" y="64744"/>
                </a:lnTo>
                <a:lnTo>
                  <a:pt x="267576" y="106578"/>
                </a:lnTo>
                <a:lnTo>
                  <a:pt x="274408" y="125869"/>
                </a:lnTo>
                <a:lnTo>
                  <a:pt x="275678" y="126860"/>
                </a:lnTo>
                <a:lnTo>
                  <a:pt x="320128" y="126860"/>
                </a:lnTo>
                <a:lnTo>
                  <a:pt x="321716" y="124929"/>
                </a:lnTo>
                <a:close/>
              </a:path>
            </a:pathLst>
          </a:custGeom>
          <a:solidFill>
            <a:srgbClr val="16191D"/>
          </a:solidFill>
        </p:spPr>
        <p:txBody>
          <a:bodyPr wrap="square" lIns="0" tIns="0" rIns="0" bIns="0" rtlCol="0"/>
          <a:lstStyle/>
          <a:p>
            <a:endParaRPr sz="1092"/>
          </a:p>
        </p:txBody>
      </p:sp>
      <p:sp>
        <p:nvSpPr>
          <p:cNvPr id="4" name="object 4"/>
          <p:cNvSpPr txBox="1">
            <a:spLocks noGrp="1"/>
          </p:cNvSpPr>
          <p:nvPr>
            <p:ph type="title"/>
          </p:nvPr>
        </p:nvSpPr>
        <p:spPr>
          <a:xfrm>
            <a:off x="5906056" y="951217"/>
            <a:ext cx="4982438" cy="512149"/>
          </a:xfrm>
          <a:prstGeom prst="rect">
            <a:avLst/>
          </a:prstGeom>
        </p:spPr>
        <p:txBody>
          <a:bodyPr vert="horz" wrap="square" lIns="0" tIns="8086" rIns="0" bIns="0" rtlCol="0" anchor="ctr">
            <a:spAutoFit/>
          </a:bodyPr>
          <a:lstStyle/>
          <a:p>
            <a:pPr marL="7701">
              <a:lnSpc>
                <a:spcPct val="100000"/>
              </a:lnSpc>
              <a:spcBef>
                <a:spcPts val="64"/>
              </a:spcBef>
            </a:pPr>
            <a:r>
              <a:rPr sz="3275" dirty="0"/>
              <a:t>Our</a:t>
            </a:r>
            <a:r>
              <a:rPr sz="3275" spc="-182" dirty="0"/>
              <a:t> </a:t>
            </a:r>
            <a:r>
              <a:rPr lang="en-AU" sz="3275" spc="-182" dirty="0"/>
              <a:t>proposed </a:t>
            </a:r>
            <a:r>
              <a:rPr sz="3275" spc="-6" dirty="0"/>
              <a:t>billing</a:t>
            </a:r>
            <a:r>
              <a:rPr sz="3275" spc="-182" dirty="0"/>
              <a:t> </a:t>
            </a:r>
            <a:r>
              <a:rPr sz="3275" spc="-30" dirty="0"/>
              <a:t>model:</a:t>
            </a:r>
            <a:endParaRPr sz="3275" dirty="0"/>
          </a:p>
        </p:txBody>
      </p:sp>
      <p:pic>
        <p:nvPicPr>
          <p:cNvPr id="5" name="object 5"/>
          <p:cNvPicPr/>
          <p:nvPr/>
        </p:nvPicPr>
        <p:blipFill>
          <a:blip r:embed="rId3" cstate="print"/>
          <a:stretch>
            <a:fillRect/>
          </a:stretch>
        </p:blipFill>
        <p:spPr>
          <a:xfrm>
            <a:off x="889118" y="5741867"/>
            <a:ext cx="1428700" cy="470017"/>
          </a:xfrm>
          <a:prstGeom prst="rect">
            <a:avLst/>
          </a:prstGeom>
        </p:spPr>
      </p:pic>
      <p:sp>
        <p:nvSpPr>
          <p:cNvPr id="6" name="object 6"/>
          <p:cNvSpPr txBox="1"/>
          <p:nvPr/>
        </p:nvSpPr>
        <p:spPr>
          <a:xfrm>
            <a:off x="5910985" y="1739654"/>
            <a:ext cx="4836411" cy="3753088"/>
          </a:xfrm>
          <a:prstGeom prst="rect">
            <a:avLst/>
          </a:prstGeom>
        </p:spPr>
        <p:txBody>
          <a:bodyPr vert="horz" wrap="square" lIns="0" tIns="133232" rIns="0" bIns="0" rtlCol="0">
            <a:spAutoFit/>
          </a:bodyPr>
          <a:lstStyle/>
          <a:p>
            <a:pPr marL="7701">
              <a:spcBef>
                <a:spcPts val="1049"/>
              </a:spcBef>
            </a:pPr>
            <a:r>
              <a:rPr sz="1486" dirty="0">
                <a:latin typeface="Arial Black"/>
                <a:cs typeface="Arial Black"/>
              </a:rPr>
              <a:t>Freemium</a:t>
            </a:r>
            <a:r>
              <a:rPr sz="1486" spc="-94" dirty="0">
                <a:latin typeface="Arial Black"/>
                <a:cs typeface="Arial Black"/>
              </a:rPr>
              <a:t> </a:t>
            </a:r>
            <a:r>
              <a:rPr sz="1486" spc="-6" dirty="0">
                <a:latin typeface="Arial Black"/>
                <a:cs typeface="Arial Black"/>
              </a:rPr>
              <a:t>plan.</a:t>
            </a:r>
            <a:endParaRPr sz="1486">
              <a:latin typeface="Arial Black"/>
              <a:cs typeface="Arial Black"/>
            </a:endParaRPr>
          </a:p>
          <a:p>
            <a:pPr marL="7701" marR="31575">
              <a:lnSpc>
                <a:spcPct val="155600"/>
              </a:lnSpc>
            </a:pPr>
            <a:r>
              <a:rPr sz="1486" dirty="0">
                <a:latin typeface="Verdana"/>
                <a:cs typeface="Verdana"/>
              </a:rPr>
              <a:t>Free</a:t>
            </a:r>
            <a:r>
              <a:rPr sz="1486" spc="-106" dirty="0">
                <a:latin typeface="Verdana"/>
                <a:cs typeface="Verdana"/>
              </a:rPr>
              <a:t> </a:t>
            </a:r>
            <a:r>
              <a:rPr sz="1486" spc="64" dirty="0">
                <a:latin typeface="Verdana"/>
                <a:cs typeface="Verdana"/>
              </a:rPr>
              <a:t>app</a:t>
            </a:r>
            <a:r>
              <a:rPr sz="1486" spc="-103" dirty="0">
                <a:latin typeface="Verdana"/>
                <a:cs typeface="Verdana"/>
              </a:rPr>
              <a:t> </a:t>
            </a:r>
            <a:r>
              <a:rPr sz="1486" spc="27" dirty="0">
                <a:latin typeface="Verdana"/>
                <a:cs typeface="Verdana"/>
              </a:rPr>
              <a:t>download,</a:t>
            </a:r>
            <a:r>
              <a:rPr sz="1486" spc="-103" dirty="0">
                <a:latin typeface="Verdana"/>
                <a:cs typeface="Verdana"/>
              </a:rPr>
              <a:t> </a:t>
            </a:r>
            <a:r>
              <a:rPr sz="1486" spc="55" dirty="0">
                <a:latin typeface="Verdana"/>
                <a:cs typeface="Verdana"/>
              </a:rPr>
              <a:t>and</a:t>
            </a:r>
            <a:r>
              <a:rPr sz="1486" spc="-103" dirty="0">
                <a:latin typeface="Verdana"/>
                <a:cs typeface="Verdana"/>
              </a:rPr>
              <a:t> </a:t>
            </a:r>
            <a:r>
              <a:rPr sz="1486" spc="42" dirty="0">
                <a:latin typeface="Verdana"/>
                <a:cs typeface="Verdana"/>
              </a:rPr>
              <a:t>the</a:t>
            </a:r>
            <a:r>
              <a:rPr sz="1486" spc="-103" dirty="0">
                <a:latin typeface="Verdana"/>
                <a:cs typeface="Verdana"/>
              </a:rPr>
              <a:t> </a:t>
            </a:r>
            <a:r>
              <a:rPr sz="1486" spc="33" dirty="0">
                <a:latin typeface="Verdana"/>
                <a:cs typeface="Verdana"/>
              </a:rPr>
              <a:t>allowance</a:t>
            </a:r>
            <a:r>
              <a:rPr sz="1486" spc="-103" dirty="0">
                <a:latin typeface="Verdana"/>
                <a:cs typeface="Verdana"/>
              </a:rPr>
              <a:t> </a:t>
            </a:r>
            <a:r>
              <a:rPr sz="1486" dirty="0">
                <a:latin typeface="Verdana"/>
                <a:cs typeface="Verdana"/>
              </a:rPr>
              <a:t>for</a:t>
            </a:r>
            <a:r>
              <a:rPr sz="1486" spc="-103" dirty="0">
                <a:latin typeface="Verdana"/>
                <a:cs typeface="Verdana"/>
              </a:rPr>
              <a:t> </a:t>
            </a:r>
            <a:r>
              <a:rPr sz="1486" spc="33" dirty="0">
                <a:latin typeface="Verdana"/>
                <a:cs typeface="Verdana"/>
              </a:rPr>
              <a:t>limited </a:t>
            </a:r>
            <a:r>
              <a:rPr sz="1486" dirty="0">
                <a:latin typeface="Verdana"/>
                <a:cs typeface="Verdana"/>
              </a:rPr>
              <a:t>use</a:t>
            </a:r>
            <a:r>
              <a:rPr sz="1486" spc="-94" dirty="0">
                <a:latin typeface="Verdana"/>
                <a:cs typeface="Verdana"/>
              </a:rPr>
              <a:t> </a:t>
            </a:r>
            <a:r>
              <a:rPr sz="1486" dirty="0">
                <a:latin typeface="Verdana"/>
                <a:cs typeface="Verdana"/>
              </a:rPr>
              <a:t>of</a:t>
            </a:r>
            <a:r>
              <a:rPr sz="1486" spc="-94" dirty="0">
                <a:latin typeface="Verdana"/>
                <a:cs typeface="Verdana"/>
              </a:rPr>
              <a:t> </a:t>
            </a:r>
            <a:r>
              <a:rPr sz="1486" spc="42" dirty="0">
                <a:latin typeface="Verdana"/>
                <a:cs typeface="Verdana"/>
              </a:rPr>
              <a:t>the</a:t>
            </a:r>
            <a:r>
              <a:rPr sz="1486" spc="-94" dirty="0">
                <a:latin typeface="Verdana"/>
                <a:cs typeface="Verdana"/>
              </a:rPr>
              <a:t> </a:t>
            </a:r>
            <a:r>
              <a:rPr sz="1486" spc="64" dirty="0">
                <a:latin typeface="Verdana"/>
                <a:cs typeface="Verdana"/>
              </a:rPr>
              <a:t>app</a:t>
            </a:r>
            <a:r>
              <a:rPr sz="1486" spc="-94" dirty="0">
                <a:latin typeface="Verdana"/>
                <a:cs typeface="Verdana"/>
              </a:rPr>
              <a:t> </a:t>
            </a:r>
            <a:r>
              <a:rPr sz="1486" dirty="0">
                <a:latin typeface="Verdana"/>
                <a:cs typeface="Verdana"/>
              </a:rPr>
              <a:t>services</a:t>
            </a:r>
            <a:r>
              <a:rPr sz="1486" spc="-94" dirty="0">
                <a:latin typeface="Verdana"/>
                <a:cs typeface="Verdana"/>
              </a:rPr>
              <a:t> </a:t>
            </a:r>
            <a:r>
              <a:rPr sz="1486" dirty="0">
                <a:latin typeface="Verdana"/>
                <a:cs typeface="Verdana"/>
              </a:rPr>
              <a:t>for</a:t>
            </a:r>
            <a:r>
              <a:rPr sz="1486" spc="-94" dirty="0">
                <a:latin typeface="Verdana"/>
                <a:cs typeface="Verdana"/>
              </a:rPr>
              <a:t> </a:t>
            </a:r>
            <a:r>
              <a:rPr sz="1486" spc="-6" dirty="0">
                <a:latin typeface="Verdana"/>
                <a:cs typeface="Verdana"/>
              </a:rPr>
              <a:t>free.</a:t>
            </a:r>
            <a:endParaRPr sz="1486">
              <a:latin typeface="Verdana"/>
              <a:cs typeface="Verdana"/>
            </a:endParaRPr>
          </a:p>
          <a:p>
            <a:pPr>
              <a:spcBef>
                <a:spcPts val="1383"/>
              </a:spcBef>
            </a:pPr>
            <a:endParaRPr sz="1486">
              <a:latin typeface="Verdana"/>
              <a:cs typeface="Verdana"/>
            </a:endParaRPr>
          </a:p>
          <a:p>
            <a:pPr marL="7701">
              <a:spcBef>
                <a:spcPts val="3"/>
              </a:spcBef>
            </a:pPr>
            <a:r>
              <a:rPr sz="1486" dirty="0">
                <a:latin typeface="Arial Black"/>
                <a:cs typeface="Arial Black"/>
              </a:rPr>
              <a:t>Monthly</a:t>
            </a:r>
            <a:r>
              <a:rPr sz="1486" spc="-73" dirty="0">
                <a:latin typeface="Arial Black"/>
                <a:cs typeface="Arial Black"/>
              </a:rPr>
              <a:t> </a:t>
            </a:r>
            <a:r>
              <a:rPr sz="1486" spc="-6" dirty="0">
                <a:latin typeface="Arial Black"/>
                <a:cs typeface="Arial Black"/>
              </a:rPr>
              <a:t>plan.</a:t>
            </a:r>
            <a:endParaRPr sz="1486">
              <a:latin typeface="Arial Black"/>
              <a:cs typeface="Arial Black"/>
            </a:endParaRPr>
          </a:p>
          <a:p>
            <a:pPr marL="7701" marR="3081">
              <a:lnSpc>
                <a:spcPct val="155600"/>
              </a:lnSpc>
            </a:pPr>
            <a:r>
              <a:rPr sz="1486" dirty="0">
                <a:latin typeface="Verdana"/>
                <a:cs typeface="Verdana"/>
              </a:rPr>
              <a:t>Users</a:t>
            </a:r>
            <a:r>
              <a:rPr sz="1486" spc="-106" dirty="0">
                <a:latin typeface="Verdana"/>
                <a:cs typeface="Verdana"/>
              </a:rPr>
              <a:t> </a:t>
            </a:r>
            <a:r>
              <a:rPr sz="1486" spc="36" dirty="0">
                <a:latin typeface="Verdana"/>
                <a:cs typeface="Verdana"/>
              </a:rPr>
              <a:t>will</a:t>
            </a:r>
            <a:r>
              <a:rPr sz="1486" spc="-106" dirty="0">
                <a:latin typeface="Verdana"/>
                <a:cs typeface="Verdana"/>
              </a:rPr>
              <a:t> </a:t>
            </a:r>
            <a:r>
              <a:rPr sz="1486" dirty="0">
                <a:latin typeface="Verdana"/>
                <a:cs typeface="Verdana"/>
              </a:rPr>
              <a:t>pay</a:t>
            </a:r>
            <a:r>
              <a:rPr sz="1486" spc="-103" dirty="0">
                <a:latin typeface="Verdana"/>
                <a:cs typeface="Verdana"/>
              </a:rPr>
              <a:t> </a:t>
            </a:r>
            <a:r>
              <a:rPr sz="1486" dirty="0">
                <a:latin typeface="Verdana"/>
                <a:cs typeface="Verdana"/>
              </a:rPr>
              <a:t>a</a:t>
            </a:r>
            <a:r>
              <a:rPr sz="1486" spc="-106" dirty="0">
                <a:latin typeface="Verdana"/>
                <a:cs typeface="Verdana"/>
              </a:rPr>
              <a:t> </a:t>
            </a:r>
            <a:r>
              <a:rPr sz="1486" spc="33" dirty="0">
                <a:latin typeface="Verdana"/>
                <a:cs typeface="Verdana"/>
              </a:rPr>
              <a:t>fixed</a:t>
            </a:r>
            <a:r>
              <a:rPr sz="1486" spc="-106" dirty="0">
                <a:latin typeface="Verdana"/>
                <a:cs typeface="Verdana"/>
              </a:rPr>
              <a:t> </a:t>
            </a:r>
            <a:r>
              <a:rPr sz="1486" spc="-49" dirty="0">
                <a:latin typeface="Verdana"/>
                <a:cs typeface="Verdana"/>
              </a:rPr>
              <a:t>$12/month</a:t>
            </a:r>
            <a:r>
              <a:rPr sz="1486" spc="-103" dirty="0">
                <a:latin typeface="Verdana"/>
                <a:cs typeface="Verdana"/>
              </a:rPr>
              <a:t> </a:t>
            </a:r>
            <a:r>
              <a:rPr sz="1486" dirty="0">
                <a:latin typeface="Verdana"/>
                <a:cs typeface="Verdana"/>
              </a:rPr>
              <a:t>for</a:t>
            </a:r>
            <a:r>
              <a:rPr sz="1486" spc="-106" dirty="0">
                <a:latin typeface="Verdana"/>
                <a:cs typeface="Verdana"/>
              </a:rPr>
              <a:t> </a:t>
            </a:r>
            <a:r>
              <a:rPr sz="1486" spc="42" dirty="0">
                <a:latin typeface="Verdana"/>
                <a:cs typeface="Verdana"/>
              </a:rPr>
              <a:t>the</a:t>
            </a:r>
            <a:r>
              <a:rPr sz="1486" spc="-103" dirty="0">
                <a:latin typeface="Verdana"/>
                <a:cs typeface="Verdana"/>
              </a:rPr>
              <a:t> </a:t>
            </a:r>
            <a:r>
              <a:rPr sz="1486" spc="52" dirty="0">
                <a:latin typeface="Verdana"/>
                <a:cs typeface="Verdana"/>
              </a:rPr>
              <a:t>continued </a:t>
            </a:r>
            <a:r>
              <a:rPr sz="1486" dirty="0">
                <a:latin typeface="Verdana"/>
                <a:cs typeface="Verdana"/>
              </a:rPr>
              <a:t>use</a:t>
            </a:r>
            <a:r>
              <a:rPr sz="1486" spc="-79" dirty="0">
                <a:latin typeface="Verdana"/>
                <a:cs typeface="Verdana"/>
              </a:rPr>
              <a:t> </a:t>
            </a:r>
            <a:r>
              <a:rPr sz="1486" dirty="0">
                <a:latin typeface="Verdana"/>
                <a:cs typeface="Verdana"/>
              </a:rPr>
              <a:t>of</a:t>
            </a:r>
            <a:r>
              <a:rPr sz="1486" spc="-79" dirty="0">
                <a:latin typeface="Verdana"/>
                <a:cs typeface="Verdana"/>
              </a:rPr>
              <a:t> </a:t>
            </a:r>
            <a:r>
              <a:rPr sz="1486" spc="42" dirty="0">
                <a:latin typeface="Verdana"/>
                <a:cs typeface="Verdana"/>
              </a:rPr>
              <a:t>the</a:t>
            </a:r>
            <a:r>
              <a:rPr sz="1486" spc="-79" dirty="0">
                <a:latin typeface="Verdana"/>
                <a:cs typeface="Verdana"/>
              </a:rPr>
              <a:t> </a:t>
            </a:r>
            <a:r>
              <a:rPr sz="1486" spc="-6" dirty="0">
                <a:latin typeface="Verdana"/>
                <a:cs typeface="Verdana"/>
              </a:rPr>
              <a:t>service.</a:t>
            </a:r>
            <a:endParaRPr sz="1486">
              <a:latin typeface="Verdana"/>
              <a:cs typeface="Verdana"/>
            </a:endParaRPr>
          </a:p>
          <a:p>
            <a:pPr>
              <a:spcBef>
                <a:spcPts val="1625"/>
              </a:spcBef>
            </a:pPr>
            <a:endParaRPr sz="1486">
              <a:latin typeface="Verdana"/>
              <a:cs typeface="Verdana"/>
            </a:endParaRPr>
          </a:p>
          <a:p>
            <a:pPr marL="7701">
              <a:spcBef>
                <a:spcPts val="3"/>
              </a:spcBef>
            </a:pPr>
            <a:r>
              <a:rPr sz="1486" spc="-79" dirty="0">
                <a:latin typeface="Arial Black"/>
                <a:cs typeface="Arial Black"/>
              </a:rPr>
              <a:t>Yearly</a:t>
            </a:r>
            <a:r>
              <a:rPr sz="1486" spc="-49" dirty="0">
                <a:latin typeface="Arial Black"/>
                <a:cs typeface="Arial Black"/>
              </a:rPr>
              <a:t> </a:t>
            </a:r>
            <a:r>
              <a:rPr sz="1486" spc="-6" dirty="0">
                <a:latin typeface="Arial Black"/>
                <a:cs typeface="Arial Black"/>
              </a:rPr>
              <a:t>plan.</a:t>
            </a:r>
            <a:endParaRPr sz="1486">
              <a:latin typeface="Arial Black"/>
              <a:cs typeface="Arial Black"/>
            </a:endParaRPr>
          </a:p>
          <a:p>
            <a:pPr marL="7701" marR="276476">
              <a:lnSpc>
                <a:spcPct val="155600"/>
              </a:lnSpc>
            </a:pPr>
            <a:r>
              <a:rPr sz="1486" dirty="0">
                <a:latin typeface="Verdana"/>
                <a:cs typeface="Verdana"/>
              </a:rPr>
              <a:t>Users</a:t>
            </a:r>
            <a:r>
              <a:rPr sz="1486" spc="-109" dirty="0">
                <a:latin typeface="Verdana"/>
                <a:cs typeface="Verdana"/>
              </a:rPr>
              <a:t> </a:t>
            </a:r>
            <a:r>
              <a:rPr sz="1486" spc="55" dirty="0">
                <a:latin typeface="Verdana"/>
                <a:cs typeface="Verdana"/>
              </a:rPr>
              <a:t>get</a:t>
            </a:r>
            <a:r>
              <a:rPr sz="1486" spc="-106" dirty="0">
                <a:latin typeface="Verdana"/>
                <a:cs typeface="Verdana"/>
              </a:rPr>
              <a:t> </a:t>
            </a:r>
            <a:r>
              <a:rPr sz="1486" dirty="0">
                <a:latin typeface="Verdana"/>
                <a:cs typeface="Verdana"/>
              </a:rPr>
              <a:t>a</a:t>
            </a:r>
            <a:r>
              <a:rPr sz="1486" spc="-109" dirty="0">
                <a:latin typeface="Verdana"/>
                <a:cs typeface="Verdana"/>
              </a:rPr>
              <a:t> </a:t>
            </a:r>
            <a:r>
              <a:rPr sz="1486" spc="-136" dirty="0">
                <a:latin typeface="Verdana"/>
                <a:cs typeface="Verdana"/>
              </a:rPr>
              <a:t>20%</a:t>
            </a:r>
            <a:r>
              <a:rPr sz="1486" spc="-106" dirty="0">
                <a:latin typeface="Verdana"/>
                <a:cs typeface="Verdana"/>
              </a:rPr>
              <a:t> </a:t>
            </a:r>
            <a:r>
              <a:rPr sz="1486" spc="45" dirty="0">
                <a:latin typeface="Verdana"/>
                <a:cs typeface="Verdana"/>
              </a:rPr>
              <a:t>discount</a:t>
            </a:r>
            <a:r>
              <a:rPr sz="1486" spc="-106" dirty="0">
                <a:latin typeface="Verdana"/>
                <a:cs typeface="Verdana"/>
              </a:rPr>
              <a:t> </a:t>
            </a:r>
            <a:r>
              <a:rPr sz="1486" dirty="0">
                <a:latin typeface="Verdana"/>
                <a:cs typeface="Verdana"/>
              </a:rPr>
              <a:t>by</a:t>
            </a:r>
            <a:r>
              <a:rPr sz="1486" spc="-109" dirty="0">
                <a:latin typeface="Verdana"/>
                <a:cs typeface="Verdana"/>
              </a:rPr>
              <a:t> </a:t>
            </a:r>
            <a:r>
              <a:rPr sz="1486" spc="36" dirty="0">
                <a:latin typeface="Verdana"/>
                <a:cs typeface="Verdana"/>
              </a:rPr>
              <a:t>subscribing</a:t>
            </a:r>
            <a:r>
              <a:rPr sz="1486" spc="-106" dirty="0">
                <a:latin typeface="Verdana"/>
                <a:cs typeface="Verdana"/>
              </a:rPr>
              <a:t> </a:t>
            </a:r>
            <a:r>
              <a:rPr sz="1486" spc="-30" dirty="0">
                <a:latin typeface="Verdana"/>
                <a:cs typeface="Verdana"/>
              </a:rPr>
              <a:t>yearly. </a:t>
            </a:r>
            <a:r>
              <a:rPr sz="1486" spc="-12" dirty="0">
                <a:latin typeface="Verdana"/>
                <a:cs typeface="Verdana"/>
              </a:rPr>
              <a:t>Total</a:t>
            </a:r>
            <a:r>
              <a:rPr sz="1486" spc="-109" dirty="0">
                <a:latin typeface="Verdana"/>
                <a:cs typeface="Verdana"/>
              </a:rPr>
              <a:t> </a:t>
            </a:r>
            <a:r>
              <a:rPr sz="1486" spc="-167" dirty="0">
                <a:latin typeface="Verdana"/>
                <a:cs typeface="Verdana"/>
              </a:rPr>
              <a:t>$115.20</a:t>
            </a:r>
            <a:r>
              <a:rPr sz="1486" spc="-106" dirty="0">
                <a:latin typeface="Verdana"/>
                <a:cs typeface="Verdana"/>
              </a:rPr>
              <a:t> </a:t>
            </a:r>
            <a:r>
              <a:rPr sz="1486" spc="-67" dirty="0">
                <a:latin typeface="Verdana"/>
                <a:cs typeface="Verdana"/>
              </a:rPr>
              <a:t>(Save</a:t>
            </a:r>
            <a:r>
              <a:rPr sz="1486" spc="-109" dirty="0">
                <a:latin typeface="Verdana"/>
                <a:cs typeface="Verdana"/>
              </a:rPr>
              <a:t> </a:t>
            </a:r>
            <a:r>
              <a:rPr sz="1486" spc="-6" dirty="0">
                <a:latin typeface="Verdana"/>
                <a:cs typeface="Verdana"/>
              </a:rPr>
              <a:t>$28.80)</a:t>
            </a:r>
            <a:endParaRPr sz="1486">
              <a:latin typeface="Verdana"/>
              <a:cs typeface="Verdana"/>
            </a:endParaRPr>
          </a:p>
        </p:txBody>
      </p:sp>
      <p:grpSp>
        <p:nvGrpSpPr>
          <p:cNvPr id="7" name="object 7"/>
          <p:cNvGrpSpPr/>
          <p:nvPr/>
        </p:nvGrpSpPr>
        <p:grpSpPr>
          <a:xfrm>
            <a:off x="1044740" y="1002486"/>
            <a:ext cx="3781334" cy="3781334"/>
            <a:chOff x="1722148" y="1653173"/>
            <a:chExt cx="6235700" cy="6235700"/>
          </a:xfrm>
        </p:grpSpPr>
        <p:sp>
          <p:nvSpPr>
            <p:cNvPr id="8" name="object 8"/>
            <p:cNvSpPr/>
            <p:nvPr/>
          </p:nvSpPr>
          <p:spPr>
            <a:xfrm>
              <a:off x="1722148" y="1653173"/>
              <a:ext cx="6235700" cy="6235700"/>
            </a:xfrm>
            <a:custGeom>
              <a:avLst/>
              <a:gdLst/>
              <a:ahLst/>
              <a:cxnLst/>
              <a:rect l="l" t="t" r="r" b="b"/>
              <a:pathLst>
                <a:path w="6235700" h="6235700">
                  <a:moveTo>
                    <a:pt x="5011987" y="0"/>
                  </a:moveTo>
                  <a:lnTo>
                    <a:pt x="1223422" y="0"/>
                  </a:lnTo>
                  <a:lnTo>
                    <a:pt x="1175382" y="925"/>
                  </a:lnTo>
                  <a:lnTo>
                    <a:pt x="1127812" y="3680"/>
                  </a:lnTo>
                  <a:lnTo>
                    <a:pt x="1080745" y="8230"/>
                  </a:lnTo>
                  <a:lnTo>
                    <a:pt x="1034214" y="14541"/>
                  </a:lnTo>
                  <a:lnTo>
                    <a:pt x="988255" y="22580"/>
                  </a:lnTo>
                  <a:lnTo>
                    <a:pt x="942902" y="32311"/>
                  </a:lnTo>
                  <a:lnTo>
                    <a:pt x="898187" y="43701"/>
                  </a:lnTo>
                  <a:lnTo>
                    <a:pt x="854145" y="56717"/>
                  </a:lnTo>
                  <a:lnTo>
                    <a:pt x="810811" y="71323"/>
                  </a:lnTo>
                  <a:lnTo>
                    <a:pt x="768218" y="87487"/>
                  </a:lnTo>
                  <a:lnTo>
                    <a:pt x="726400" y="105173"/>
                  </a:lnTo>
                  <a:lnTo>
                    <a:pt x="685391" y="124349"/>
                  </a:lnTo>
                  <a:lnTo>
                    <a:pt x="645225" y="144980"/>
                  </a:lnTo>
                  <a:lnTo>
                    <a:pt x="605936" y="167032"/>
                  </a:lnTo>
                  <a:lnTo>
                    <a:pt x="567559" y="190471"/>
                  </a:lnTo>
                  <a:lnTo>
                    <a:pt x="530126" y="215263"/>
                  </a:lnTo>
                  <a:lnTo>
                    <a:pt x="493673" y="241375"/>
                  </a:lnTo>
                  <a:lnTo>
                    <a:pt x="458233" y="268771"/>
                  </a:lnTo>
                  <a:lnTo>
                    <a:pt x="423840" y="297418"/>
                  </a:lnTo>
                  <a:lnTo>
                    <a:pt x="390528" y="327283"/>
                  </a:lnTo>
                  <a:lnTo>
                    <a:pt x="358331" y="358331"/>
                  </a:lnTo>
                  <a:lnTo>
                    <a:pt x="327283" y="390528"/>
                  </a:lnTo>
                  <a:lnTo>
                    <a:pt x="297418" y="423840"/>
                  </a:lnTo>
                  <a:lnTo>
                    <a:pt x="268771" y="458233"/>
                  </a:lnTo>
                  <a:lnTo>
                    <a:pt x="241375" y="493673"/>
                  </a:lnTo>
                  <a:lnTo>
                    <a:pt x="215263" y="530126"/>
                  </a:lnTo>
                  <a:lnTo>
                    <a:pt x="190471" y="567559"/>
                  </a:lnTo>
                  <a:lnTo>
                    <a:pt x="167032" y="605936"/>
                  </a:lnTo>
                  <a:lnTo>
                    <a:pt x="144980" y="645225"/>
                  </a:lnTo>
                  <a:lnTo>
                    <a:pt x="124349" y="685391"/>
                  </a:lnTo>
                  <a:lnTo>
                    <a:pt x="105173" y="726400"/>
                  </a:lnTo>
                  <a:lnTo>
                    <a:pt x="87487" y="768218"/>
                  </a:lnTo>
                  <a:lnTo>
                    <a:pt x="71323" y="810811"/>
                  </a:lnTo>
                  <a:lnTo>
                    <a:pt x="56717" y="854145"/>
                  </a:lnTo>
                  <a:lnTo>
                    <a:pt x="43701" y="898187"/>
                  </a:lnTo>
                  <a:lnTo>
                    <a:pt x="32311" y="942902"/>
                  </a:lnTo>
                  <a:lnTo>
                    <a:pt x="22580" y="988255"/>
                  </a:lnTo>
                  <a:lnTo>
                    <a:pt x="14541" y="1034214"/>
                  </a:lnTo>
                  <a:lnTo>
                    <a:pt x="8230" y="1080745"/>
                  </a:lnTo>
                  <a:lnTo>
                    <a:pt x="3680" y="1127812"/>
                  </a:lnTo>
                  <a:lnTo>
                    <a:pt x="925" y="1175382"/>
                  </a:lnTo>
                  <a:lnTo>
                    <a:pt x="0" y="1223422"/>
                  </a:lnTo>
                  <a:lnTo>
                    <a:pt x="0" y="5011975"/>
                  </a:lnTo>
                  <a:lnTo>
                    <a:pt x="925" y="5060014"/>
                  </a:lnTo>
                  <a:lnTo>
                    <a:pt x="3680" y="5107585"/>
                  </a:lnTo>
                  <a:lnTo>
                    <a:pt x="8230" y="5154652"/>
                  </a:lnTo>
                  <a:lnTo>
                    <a:pt x="14541" y="5201182"/>
                  </a:lnTo>
                  <a:lnTo>
                    <a:pt x="22580" y="5247141"/>
                  </a:lnTo>
                  <a:lnTo>
                    <a:pt x="32311" y="5292495"/>
                  </a:lnTo>
                  <a:lnTo>
                    <a:pt x="43701" y="5337210"/>
                  </a:lnTo>
                  <a:lnTo>
                    <a:pt x="56717" y="5381252"/>
                  </a:lnTo>
                  <a:lnTo>
                    <a:pt x="71323" y="5424586"/>
                  </a:lnTo>
                  <a:lnTo>
                    <a:pt x="87487" y="5467179"/>
                  </a:lnTo>
                  <a:lnTo>
                    <a:pt x="105173" y="5508997"/>
                  </a:lnTo>
                  <a:lnTo>
                    <a:pt x="124349" y="5550006"/>
                  </a:lnTo>
                  <a:lnTo>
                    <a:pt x="144980" y="5590172"/>
                  </a:lnTo>
                  <a:lnTo>
                    <a:pt x="167032" y="5629461"/>
                  </a:lnTo>
                  <a:lnTo>
                    <a:pt x="190471" y="5667838"/>
                  </a:lnTo>
                  <a:lnTo>
                    <a:pt x="215263" y="5705271"/>
                  </a:lnTo>
                  <a:lnTo>
                    <a:pt x="241375" y="5741724"/>
                  </a:lnTo>
                  <a:lnTo>
                    <a:pt x="268771" y="5777164"/>
                  </a:lnTo>
                  <a:lnTo>
                    <a:pt x="297418" y="5811557"/>
                  </a:lnTo>
                  <a:lnTo>
                    <a:pt x="327283" y="5844869"/>
                  </a:lnTo>
                  <a:lnTo>
                    <a:pt x="358331" y="5877066"/>
                  </a:lnTo>
                  <a:lnTo>
                    <a:pt x="390528" y="5908114"/>
                  </a:lnTo>
                  <a:lnTo>
                    <a:pt x="423840" y="5937979"/>
                  </a:lnTo>
                  <a:lnTo>
                    <a:pt x="458233" y="5966626"/>
                  </a:lnTo>
                  <a:lnTo>
                    <a:pt x="493673" y="5994022"/>
                  </a:lnTo>
                  <a:lnTo>
                    <a:pt x="530126" y="6020134"/>
                  </a:lnTo>
                  <a:lnTo>
                    <a:pt x="567559" y="6044926"/>
                  </a:lnTo>
                  <a:lnTo>
                    <a:pt x="605936" y="6068365"/>
                  </a:lnTo>
                  <a:lnTo>
                    <a:pt x="645225" y="6090417"/>
                  </a:lnTo>
                  <a:lnTo>
                    <a:pt x="685391" y="6111048"/>
                  </a:lnTo>
                  <a:lnTo>
                    <a:pt x="726400" y="6130223"/>
                  </a:lnTo>
                  <a:lnTo>
                    <a:pt x="768218" y="6147910"/>
                  </a:lnTo>
                  <a:lnTo>
                    <a:pt x="810811" y="6164074"/>
                  </a:lnTo>
                  <a:lnTo>
                    <a:pt x="854145" y="6178680"/>
                  </a:lnTo>
                  <a:lnTo>
                    <a:pt x="898187" y="6191695"/>
                  </a:lnTo>
                  <a:lnTo>
                    <a:pt x="942902" y="6203086"/>
                  </a:lnTo>
                  <a:lnTo>
                    <a:pt x="988255" y="6212817"/>
                  </a:lnTo>
                  <a:lnTo>
                    <a:pt x="1034214" y="6220855"/>
                  </a:lnTo>
                  <a:lnTo>
                    <a:pt x="1080745" y="6227166"/>
                  </a:lnTo>
                  <a:lnTo>
                    <a:pt x="1127812" y="6231716"/>
                  </a:lnTo>
                  <a:lnTo>
                    <a:pt x="1175382" y="6234471"/>
                  </a:lnTo>
                  <a:lnTo>
                    <a:pt x="1223422" y="6235397"/>
                  </a:lnTo>
                  <a:lnTo>
                    <a:pt x="5011987" y="6235397"/>
                  </a:lnTo>
                  <a:lnTo>
                    <a:pt x="5060026" y="6234471"/>
                  </a:lnTo>
                  <a:lnTo>
                    <a:pt x="5107596" y="6231716"/>
                  </a:lnTo>
                  <a:lnTo>
                    <a:pt x="5154662" y="6227166"/>
                  </a:lnTo>
                  <a:lnTo>
                    <a:pt x="5201191" y="6220855"/>
                  </a:lnTo>
                  <a:lnTo>
                    <a:pt x="5247150" y="6212817"/>
                  </a:lnTo>
                  <a:lnTo>
                    <a:pt x="5292503" y="6203086"/>
                  </a:lnTo>
                  <a:lnTo>
                    <a:pt x="5337217" y="6191695"/>
                  </a:lnTo>
                  <a:lnTo>
                    <a:pt x="5381258" y="6178680"/>
                  </a:lnTo>
                  <a:lnTo>
                    <a:pt x="5424592" y="6164074"/>
                  </a:lnTo>
                  <a:lnTo>
                    <a:pt x="5467184" y="6147910"/>
                  </a:lnTo>
                  <a:lnTo>
                    <a:pt x="5509002" y="6130223"/>
                  </a:lnTo>
                  <a:lnTo>
                    <a:pt x="5550010" y="6111048"/>
                  </a:lnTo>
                  <a:lnTo>
                    <a:pt x="5590176" y="6090417"/>
                  </a:lnTo>
                  <a:lnTo>
                    <a:pt x="5629464" y="6068365"/>
                  </a:lnTo>
                  <a:lnTo>
                    <a:pt x="5667841" y="6044926"/>
                  </a:lnTo>
                  <a:lnTo>
                    <a:pt x="5705273" y="6020134"/>
                  </a:lnTo>
                  <a:lnTo>
                    <a:pt x="5741726" y="5994022"/>
                  </a:lnTo>
                  <a:lnTo>
                    <a:pt x="5777166" y="5966626"/>
                  </a:lnTo>
                  <a:lnTo>
                    <a:pt x="5811559" y="5937979"/>
                  </a:lnTo>
                  <a:lnTo>
                    <a:pt x="5844871" y="5908114"/>
                  </a:lnTo>
                  <a:lnTo>
                    <a:pt x="5877067" y="5877066"/>
                  </a:lnTo>
                  <a:lnTo>
                    <a:pt x="5908115" y="5844869"/>
                  </a:lnTo>
                  <a:lnTo>
                    <a:pt x="5937979" y="5811557"/>
                  </a:lnTo>
                  <a:lnTo>
                    <a:pt x="5966627" y="5777164"/>
                  </a:lnTo>
                  <a:lnTo>
                    <a:pt x="5994023" y="5741724"/>
                  </a:lnTo>
                  <a:lnTo>
                    <a:pt x="6020134" y="5705271"/>
                  </a:lnTo>
                  <a:lnTo>
                    <a:pt x="6044926" y="5667838"/>
                  </a:lnTo>
                  <a:lnTo>
                    <a:pt x="6068365" y="5629461"/>
                  </a:lnTo>
                  <a:lnTo>
                    <a:pt x="6090417" y="5590172"/>
                  </a:lnTo>
                  <a:lnTo>
                    <a:pt x="6111048" y="5550006"/>
                  </a:lnTo>
                  <a:lnTo>
                    <a:pt x="6130223" y="5508997"/>
                  </a:lnTo>
                  <a:lnTo>
                    <a:pt x="6147910" y="5467179"/>
                  </a:lnTo>
                  <a:lnTo>
                    <a:pt x="6164074" y="5424586"/>
                  </a:lnTo>
                  <a:lnTo>
                    <a:pt x="6178680" y="5381252"/>
                  </a:lnTo>
                  <a:lnTo>
                    <a:pt x="6191695" y="5337210"/>
                  </a:lnTo>
                  <a:lnTo>
                    <a:pt x="6203086" y="5292495"/>
                  </a:lnTo>
                  <a:lnTo>
                    <a:pt x="6212817" y="5247141"/>
                  </a:lnTo>
                  <a:lnTo>
                    <a:pt x="6220855" y="5201182"/>
                  </a:lnTo>
                  <a:lnTo>
                    <a:pt x="6227166" y="5154652"/>
                  </a:lnTo>
                  <a:lnTo>
                    <a:pt x="6231716" y="5107585"/>
                  </a:lnTo>
                  <a:lnTo>
                    <a:pt x="6234471" y="5060014"/>
                  </a:lnTo>
                  <a:lnTo>
                    <a:pt x="6235397" y="5011975"/>
                  </a:lnTo>
                  <a:lnTo>
                    <a:pt x="6235397" y="1223422"/>
                  </a:lnTo>
                  <a:lnTo>
                    <a:pt x="6234471" y="1175382"/>
                  </a:lnTo>
                  <a:lnTo>
                    <a:pt x="6231716" y="1127812"/>
                  </a:lnTo>
                  <a:lnTo>
                    <a:pt x="6227166" y="1080745"/>
                  </a:lnTo>
                  <a:lnTo>
                    <a:pt x="6220855" y="1034214"/>
                  </a:lnTo>
                  <a:lnTo>
                    <a:pt x="6212817" y="988255"/>
                  </a:lnTo>
                  <a:lnTo>
                    <a:pt x="6203086" y="942902"/>
                  </a:lnTo>
                  <a:lnTo>
                    <a:pt x="6191695" y="898187"/>
                  </a:lnTo>
                  <a:lnTo>
                    <a:pt x="6178680" y="854145"/>
                  </a:lnTo>
                  <a:lnTo>
                    <a:pt x="6164074" y="810811"/>
                  </a:lnTo>
                  <a:lnTo>
                    <a:pt x="6147910" y="768218"/>
                  </a:lnTo>
                  <a:lnTo>
                    <a:pt x="6130223" y="726400"/>
                  </a:lnTo>
                  <a:lnTo>
                    <a:pt x="6111048" y="685391"/>
                  </a:lnTo>
                  <a:lnTo>
                    <a:pt x="6090417" y="645225"/>
                  </a:lnTo>
                  <a:lnTo>
                    <a:pt x="6068365" y="605936"/>
                  </a:lnTo>
                  <a:lnTo>
                    <a:pt x="6044926" y="567559"/>
                  </a:lnTo>
                  <a:lnTo>
                    <a:pt x="6020134" y="530126"/>
                  </a:lnTo>
                  <a:lnTo>
                    <a:pt x="5994023" y="493673"/>
                  </a:lnTo>
                  <a:lnTo>
                    <a:pt x="5966627" y="458233"/>
                  </a:lnTo>
                  <a:lnTo>
                    <a:pt x="5937979" y="423840"/>
                  </a:lnTo>
                  <a:lnTo>
                    <a:pt x="5908115" y="390528"/>
                  </a:lnTo>
                  <a:lnTo>
                    <a:pt x="5877067" y="358331"/>
                  </a:lnTo>
                  <a:lnTo>
                    <a:pt x="5844871" y="327283"/>
                  </a:lnTo>
                  <a:lnTo>
                    <a:pt x="5811559" y="297418"/>
                  </a:lnTo>
                  <a:lnTo>
                    <a:pt x="5777166" y="268771"/>
                  </a:lnTo>
                  <a:lnTo>
                    <a:pt x="5741726" y="241375"/>
                  </a:lnTo>
                  <a:lnTo>
                    <a:pt x="5705273" y="215263"/>
                  </a:lnTo>
                  <a:lnTo>
                    <a:pt x="5667841" y="190471"/>
                  </a:lnTo>
                  <a:lnTo>
                    <a:pt x="5629464" y="167032"/>
                  </a:lnTo>
                  <a:lnTo>
                    <a:pt x="5590176" y="144980"/>
                  </a:lnTo>
                  <a:lnTo>
                    <a:pt x="5550010" y="124349"/>
                  </a:lnTo>
                  <a:lnTo>
                    <a:pt x="5509002" y="105173"/>
                  </a:lnTo>
                  <a:lnTo>
                    <a:pt x="5467184" y="87487"/>
                  </a:lnTo>
                  <a:lnTo>
                    <a:pt x="5424592" y="71323"/>
                  </a:lnTo>
                  <a:lnTo>
                    <a:pt x="5381258" y="56717"/>
                  </a:lnTo>
                  <a:lnTo>
                    <a:pt x="5337217" y="43701"/>
                  </a:lnTo>
                  <a:lnTo>
                    <a:pt x="5292503" y="32311"/>
                  </a:lnTo>
                  <a:lnTo>
                    <a:pt x="5247150" y="22580"/>
                  </a:lnTo>
                  <a:lnTo>
                    <a:pt x="5201191" y="14541"/>
                  </a:lnTo>
                  <a:lnTo>
                    <a:pt x="5154662" y="8230"/>
                  </a:lnTo>
                  <a:lnTo>
                    <a:pt x="5107596" y="3680"/>
                  </a:lnTo>
                  <a:lnTo>
                    <a:pt x="5060026" y="925"/>
                  </a:lnTo>
                  <a:lnTo>
                    <a:pt x="5011987" y="0"/>
                  </a:lnTo>
                  <a:close/>
                </a:path>
              </a:pathLst>
            </a:custGeom>
            <a:solidFill>
              <a:srgbClr val="4DBD9B"/>
            </a:solidFill>
          </p:spPr>
          <p:txBody>
            <a:bodyPr wrap="square" lIns="0" tIns="0" rIns="0" bIns="0" rtlCol="0"/>
            <a:lstStyle/>
            <a:p>
              <a:endParaRPr sz="1092"/>
            </a:p>
          </p:txBody>
        </p:sp>
        <p:sp>
          <p:nvSpPr>
            <p:cNvPr id="9" name="object 9"/>
            <p:cNvSpPr/>
            <p:nvPr/>
          </p:nvSpPr>
          <p:spPr>
            <a:xfrm>
              <a:off x="2816974" y="2768567"/>
              <a:ext cx="4046220" cy="3556000"/>
            </a:xfrm>
            <a:custGeom>
              <a:avLst/>
              <a:gdLst/>
              <a:ahLst/>
              <a:cxnLst/>
              <a:rect l="l" t="t" r="r" b="b"/>
              <a:pathLst>
                <a:path w="4046220" h="3556000">
                  <a:moveTo>
                    <a:pt x="924242" y="2868612"/>
                  </a:moveTo>
                  <a:lnTo>
                    <a:pt x="820839" y="2746565"/>
                  </a:lnTo>
                  <a:lnTo>
                    <a:pt x="307911" y="2233282"/>
                  </a:lnTo>
                  <a:lnTo>
                    <a:pt x="283933" y="2220633"/>
                  </a:lnTo>
                  <a:lnTo>
                    <a:pt x="258826" y="2223503"/>
                  </a:lnTo>
                  <a:lnTo>
                    <a:pt x="239052" y="2239226"/>
                  </a:lnTo>
                  <a:lnTo>
                    <a:pt x="231025" y="2265121"/>
                  </a:lnTo>
                  <a:lnTo>
                    <a:pt x="231025" y="3510635"/>
                  </a:lnTo>
                  <a:lnTo>
                    <a:pt x="234556" y="3528161"/>
                  </a:lnTo>
                  <a:lnTo>
                    <a:pt x="244208" y="3542474"/>
                  </a:lnTo>
                  <a:lnTo>
                    <a:pt x="258533" y="3552126"/>
                  </a:lnTo>
                  <a:lnTo>
                    <a:pt x="276059" y="3555669"/>
                  </a:lnTo>
                  <a:lnTo>
                    <a:pt x="879208" y="3555669"/>
                  </a:lnTo>
                  <a:lnTo>
                    <a:pt x="896734" y="3552126"/>
                  </a:lnTo>
                  <a:lnTo>
                    <a:pt x="911047" y="3542474"/>
                  </a:lnTo>
                  <a:lnTo>
                    <a:pt x="920699" y="3528161"/>
                  </a:lnTo>
                  <a:lnTo>
                    <a:pt x="924242" y="3510635"/>
                  </a:lnTo>
                  <a:lnTo>
                    <a:pt x="924242" y="2868612"/>
                  </a:lnTo>
                  <a:close/>
                </a:path>
                <a:path w="4046220" h="3556000">
                  <a:moveTo>
                    <a:pt x="3814991" y="1049337"/>
                  </a:moveTo>
                  <a:lnTo>
                    <a:pt x="3806901" y="1023251"/>
                  </a:lnTo>
                  <a:lnTo>
                    <a:pt x="3786975" y="1007414"/>
                  </a:lnTo>
                  <a:lnTo>
                    <a:pt x="3761676" y="1004519"/>
                  </a:lnTo>
                  <a:lnTo>
                    <a:pt x="3737508" y="1017244"/>
                  </a:lnTo>
                  <a:lnTo>
                    <a:pt x="3225177" y="1529715"/>
                  </a:lnTo>
                  <a:lnTo>
                    <a:pt x="3135071" y="1619808"/>
                  </a:lnTo>
                  <a:lnTo>
                    <a:pt x="3129394" y="1626730"/>
                  </a:lnTo>
                  <a:lnTo>
                    <a:pt x="3125228" y="1634540"/>
                  </a:lnTo>
                  <a:lnTo>
                    <a:pt x="3122650" y="1643011"/>
                  </a:lnTo>
                  <a:lnTo>
                    <a:pt x="3121774" y="1651901"/>
                  </a:lnTo>
                  <a:lnTo>
                    <a:pt x="3121774" y="3510292"/>
                  </a:lnTo>
                  <a:lnTo>
                    <a:pt x="3125343" y="3527958"/>
                  </a:lnTo>
                  <a:lnTo>
                    <a:pt x="3135071" y="3542373"/>
                  </a:lnTo>
                  <a:lnTo>
                    <a:pt x="3149498" y="3552101"/>
                  </a:lnTo>
                  <a:lnTo>
                    <a:pt x="3167164" y="3555669"/>
                  </a:lnTo>
                  <a:lnTo>
                    <a:pt x="3769614" y="3555669"/>
                  </a:lnTo>
                  <a:lnTo>
                    <a:pt x="3787279" y="3552101"/>
                  </a:lnTo>
                  <a:lnTo>
                    <a:pt x="3801707" y="3542373"/>
                  </a:lnTo>
                  <a:lnTo>
                    <a:pt x="3811422" y="3527958"/>
                  </a:lnTo>
                  <a:lnTo>
                    <a:pt x="3814991" y="3510292"/>
                  </a:lnTo>
                  <a:lnTo>
                    <a:pt x="3814991" y="1049337"/>
                  </a:lnTo>
                  <a:close/>
                </a:path>
                <a:path w="4046220" h="3556000">
                  <a:moveTo>
                    <a:pt x="4045737" y="470217"/>
                  </a:moveTo>
                  <a:lnTo>
                    <a:pt x="4023004" y="415328"/>
                  </a:lnTo>
                  <a:lnTo>
                    <a:pt x="3630511" y="22733"/>
                  </a:lnTo>
                  <a:lnTo>
                    <a:pt x="3575634" y="0"/>
                  </a:lnTo>
                  <a:lnTo>
                    <a:pt x="3546424" y="5689"/>
                  </a:lnTo>
                  <a:lnTo>
                    <a:pt x="3520744" y="22733"/>
                  </a:lnTo>
                  <a:lnTo>
                    <a:pt x="1440484" y="2103094"/>
                  </a:lnTo>
                  <a:lnTo>
                    <a:pt x="1428292" y="2111184"/>
                  </a:lnTo>
                  <a:lnTo>
                    <a:pt x="1414424" y="2113877"/>
                  </a:lnTo>
                  <a:lnTo>
                    <a:pt x="1400568" y="2111171"/>
                  </a:lnTo>
                  <a:lnTo>
                    <a:pt x="1388376" y="2103081"/>
                  </a:lnTo>
                  <a:lnTo>
                    <a:pt x="524865" y="1238948"/>
                  </a:lnTo>
                  <a:lnTo>
                    <a:pt x="499186" y="1221892"/>
                  </a:lnTo>
                  <a:lnTo>
                    <a:pt x="440766" y="1221879"/>
                  </a:lnTo>
                  <a:lnTo>
                    <a:pt x="22733" y="1631276"/>
                  </a:lnTo>
                  <a:lnTo>
                    <a:pt x="0" y="1686140"/>
                  </a:lnTo>
                  <a:lnTo>
                    <a:pt x="5676" y="1715338"/>
                  </a:lnTo>
                  <a:lnTo>
                    <a:pt x="22720" y="1741017"/>
                  </a:lnTo>
                  <a:lnTo>
                    <a:pt x="1359763" y="3078924"/>
                  </a:lnTo>
                  <a:lnTo>
                    <a:pt x="1385443" y="3095980"/>
                  </a:lnTo>
                  <a:lnTo>
                    <a:pt x="1414653" y="3101670"/>
                  </a:lnTo>
                  <a:lnTo>
                    <a:pt x="1443863" y="3095980"/>
                  </a:lnTo>
                  <a:lnTo>
                    <a:pt x="1469542" y="3078937"/>
                  </a:lnTo>
                  <a:lnTo>
                    <a:pt x="4023004" y="525094"/>
                  </a:lnTo>
                  <a:lnTo>
                    <a:pt x="4040060" y="499414"/>
                  </a:lnTo>
                  <a:lnTo>
                    <a:pt x="4045737" y="470217"/>
                  </a:lnTo>
                  <a:close/>
                </a:path>
              </a:pathLst>
            </a:custGeom>
            <a:solidFill>
              <a:srgbClr val="FFFFFF"/>
            </a:solidFill>
          </p:spPr>
          <p:txBody>
            <a:bodyPr wrap="square" lIns="0" tIns="0" rIns="0" bIns="0" rtlCol="0"/>
            <a:lstStyle/>
            <a:p>
              <a:endParaRPr sz="1092"/>
            </a:p>
          </p:txBody>
        </p:sp>
      </p:grpSp>
      <p:sp>
        <p:nvSpPr>
          <p:cNvPr id="10" name="object 10"/>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519"/>
          </a:xfrm>
          <a:prstGeom prst="rect">
            <a:avLst/>
          </a:prstGeom>
        </p:spPr>
      </p:pic>
      <p:sp>
        <p:nvSpPr>
          <p:cNvPr id="3" name="object 3"/>
          <p:cNvSpPr txBox="1">
            <a:spLocks noGrp="1"/>
          </p:cNvSpPr>
          <p:nvPr>
            <p:ph type="title"/>
          </p:nvPr>
        </p:nvSpPr>
        <p:spPr>
          <a:xfrm>
            <a:off x="4774195" y="564954"/>
            <a:ext cx="2636152" cy="684496"/>
          </a:xfrm>
          <a:prstGeom prst="rect">
            <a:avLst/>
          </a:prstGeom>
        </p:spPr>
        <p:txBody>
          <a:bodyPr vert="horz" wrap="square" lIns="0" tIns="7316" rIns="0" bIns="0" rtlCol="0" anchor="ctr">
            <a:spAutoFit/>
          </a:bodyPr>
          <a:lstStyle/>
          <a:p>
            <a:pPr marL="7701">
              <a:lnSpc>
                <a:spcPct val="100000"/>
              </a:lnSpc>
              <a:spcBef>
                <a:spcPts val="58"/>
              </a:spcBef>
            </a:pPr>
            <a:r>
              <a:rPr spc="-164" dirty="0">
                <a:solidFill>
                  <a:srgbClr val="FFFFFF"/>
                </a:solidFill>
              </a:rPr>
              <a:t>Roadmap:</a:t>
            </a:r>
          </a:p>
        </p:txBody>
      </p:sp>
      <p:sp>
        <p:nvSpPr>
          <p:cNvPr id="4" name="object 4"/>
          <p:cNvSpPr txBox="1"/>
          <p:nvPr/>
        </p:nvSpPr>
        <p:spPr>
          <a:xfrm>
            <a:off x="3617763" y="1683837"/>
            <a:ext cx="4956551" cy="4092136"/>
          </a:xfrm>
          <a:prstGeom prst="rect">
            <a:avLst/>
          </a:prstGeom>
        </p:spPr>
        <p:txBody>
          <a:bodyPr vert="horz" wrap="square" lIns="0" tIns="5006" rIns="0" bIns="0" rtlCol="0">
            <a:spAutoFit/>
          </a:bodyPr>
          <a:lstStyle/>
          <a:p>
            <a:pPr marL="7701" marR="3081" algn="ctr">
              <a:lnSpc>
                <a:spcPct val="100899"/>
              </a:lnSpc>
              <a:spcBef>
                <a:spcPts val="39"/>
              </a:spcBef>
            </a:pPr>
            <a:r>
              <a:rPr sz="2395" strike="sngStrike" spc="-49" dirty="0">
                <a:solidFill>
                  <a:srgbClr val="FFFFFF"/>
                </a:solidFill>
                <a:latin typeface="Arial Black"/>
                <a:cs typeface="Arial Black"/>
              </a:rPr>
              <a:t>Pre-</a:t>
            </a:r>
            <a:r>
              <a:rPr sz="2395" strike="sngStrike" spc="-36" dirty="0">
                <a:solidFill>
                  <a:srgbClr val="FFFFFF"/>
                </a:solidFill>
                <a:latin typeface="Arial Black"/>
                <a:cs typeface="Arial Black"/>
              </a:rPr>
              <a:t>seed</a:t>
            </a:r>
            <a:r>
              <a:rPr sz="2395" strike="sngStrike" spc="-88" dirty="0">
                <a:solidFill>
                  <a:srgbClr val="FFFFFF"/>
                </a:solidFill>
                <a:latin typeface="Arial Black"/>
                <a:cs typeface="Arial Black"/>
              </a:rPr>
              <a:t> </a:t>
            </a:r>
            <a:r>
              <a:rPr sz="2395" strike="sngStrike" dirty="0">
                <a:solidFill>
                  <a:srgbClr val="FFFFFF"/>
                </a:solidFill>
                <a:latin typeface="Arial Black"/>
                <a:cs typeface="Arial Black"/>
              </a:rPr>
              <a:t>Funding</a:t>
            </a:r>
            <a:r>
              <a:rPr sz="2395" strike="sngStrike" spc="-88" dirty="0">
                <a:solidFill>
                  <a:srgbClr val="FFFFFF"/>
                </a:solidFill>
                <a:latin typeface="Arial Black"/>
                <a:cs typeface="Arial Black"/>
              </a:rPr>
              <a:t> </a:t>
            </a:r>
            <a:r>
              <a:rPr sz="2395" strike="sngStrike" spc="127" dirty="0">
                <a:solidFill>
                  <a:srgbClr val="FFFFFF"/>
                </a:solidFill>
                <a:latin typeface="Arial Black"/>
                <a:cs typeface="Arial Black"/>
              </a:rPr>
              <a:t>-</a:t>
            </a:r>
            <a:r>
              <a:rPr sz="2395" strike="sngStrike" spc="-88" dirty="0">
                <a:solidFill>
                  <a:srgbClr val="FFFFFF"/>
                </a:solidFill>
                <a:latin typeface="Arial Black"/>
                <a:cs typeface="Arial Black"/>
              </a:rPr>
              <a:t> </a:t>
            </a:r>
            <a:r>
              <a:rPr sz="2395" strike="sngStrike" spc="-6" dirty="0">
                <a:solidFill>
                  <a:srgbClr val="FFFFFF"/>
                </a:solidFill>
                <a:latin typeface="Arial Black"/>
                <a:cs typeface="Arial Black"/>
              </a:rPr>
              <a:t>Complete</a:t>
            </a:r>
            <a:r>
              <a:rPr sz="2395" spc="-6" dirty="0">
                <a:solidFill>
                  <a:srgbClr val="FFFFFF"/>
                </a:solidFill>
                <a:latin typeface="Arial Black"/>
                <a:cs typeface="Arial Black"/>
              </a:rPr>
              <a:t> </a:t>
            </a:r>
            <a:r>
              <a:rPr sz="2395" strike="sngStrike" spc="-21" dirty="0">
                <a:solidFill>
                  <a:srgbClr val="FFFFFF"/>
                </a:solidFill>
                <a:latin typeface="Arial Black"/>
                <a:cs typeface="Arial Black"/>
              </a:rPr>
              <a:t>Company</a:t>
            </a:r>
            <a:r>
              <a:rPr sz="2395" strike="sngStrike" spc="-136" dirty="0">
                <a:solidFill>
                  <a:srgbClr val="FFFFFF"/>
                </a:solidFill>
                <a:latin typeface="Arial Black"/>
                <a:cs typeface="Arial Black"/>
              </a:rPr>
              <a:t> </a:t>
            </a:r>
            <a:r>
              <a:rPr sz="2395" strike="sngStrike" dirty="0">
                <a:solidFill>
                  <a:srgbClr val="FFFFFF"/>
                </a:solidFill>
                <a:latin typeface="Arial Black"/>
                <a:cs typeface="Arial Black"/>
              </a:rPr>
              <a:t>Branding</a:t>
            </a:r>
            <a:r>
              <a:rPr sz="2395" strike="sngStrike" spc="-133" dirty="0">
                <a:solidFill>
                  <a:srgbClr val="FFFFFF"/>
                </a:solidFill>
                <a:latin typeface="Arial Black"/>
                <a:cs typeface="Arial Black"/>
              </a:rPr>
              <a:t> </a:t>
            </a:r>
            <a:r>
              <a:rPr sz="2395" strike="sngStrike" spc="127" dirty="0">
                <a:solidFill>
                  <a:srgbClr val="FFFFFF"/>
                </a:solidFill>
                <a:latin typeface="Arial Black"/>
                <a:cs typeface="Arial Black"/>
              </a:rPr>
              <a:t>-</a:t>
            </a:r>
            <a:r>
              <a:rPr sz="2395" strike="sngStrike" spc="-133" dirty="0">
                <a:solidFill>
                  <a:srgbClr val="FFFFFF"/>
                </a:solidFill>
                <a:latin typeface="Arial Black"/>
                <a:cs typeface="Arial Black"/>
              </a:rPr>
              <a:t> </a:t>
            </a:r>
            <a:r>
              <a:rPr sz="2395" strike="sngStrike" spc="-33" dirty="0">
                <a:solidFill>
                  <a:srgbClr val="FFFFFF"/>
                </a:solidFill>
                <a:latin typeface="Arial Black"/>
                <a:cs typeface="Arial Black"/>
              </a:rPr>
              <a:t>Complete</a:t>
            </a:r>
            <a:r>
              <a:rPr sz="2395" spc="-33" dirty="0">
                <a:solidFill>
                  <a:srgbClr val="FFFFFF"/>
                </a:solidFill>
                <a:latin typeface="Arial Black"/>
                <a:cs typeface="Arial Black"/>
              </a:rPr>
              <a:t> </a:t>
            </a:r>
            <a:r>
              <a:rPr sz="2395" strike="sngStrike" spc="-27" dirty="0">
                <a:solidFill>
                  <a:srgbClr val="FFFFFF"/>
                </a:solidFill>
                <a:latin typeface="Arial Black"/>
                <a:cs typeface="Arial Black"/>
              </a:rPr>
              <a:t>Website</a:t>
            </a:r>
            <a:r>
              <a:rPr sz="2395" strike="sngStrike" spc="-149" dirty="0">
                <a:solidFill>
                  <a:srgbClr val="FFFFFF"/>
                </a:solidFill>
                <a:latin typeface="Arial Black"/>
                <a:cs typeface="Arial Black"/>
              </a:rPr>
              <a:t> </a:t>
            </a:r>
            <a:r>
              <a:rPr sz="2395" strike="sngStrike" spc="-340" dirty="0">
                <a:solidFill>
                  <a:srgbClr val="FFFFFF"/>
                </a:solidFill>
                <a:latin typeface="Arial Black"/>
                <a:cs typeface="Arial Black"/>
              </a:rPr>
              <a:t>V1</a:t>
            </a:r>
            <a:r>
              <a:rPr sz="2395" strike="sngStrike" spc="-121" dirty="0">
                <a:solidFill>
                  <a:srgbClr val="FFFFFF"/>
                </a:solidFill>
                <a:latin typeface="Arial Black"/>
                <a:cs typeface="Arial Black"/>
              </a:rPr>
              <a:t> </a:t>
            </a:r>
            <a:r>
              <a:rPr sz="2395" strike="sngStrike" spc="127" dirty="0">
                <a:solidFill>
                  <a:srgbClr val="FFFFFF"/>
                </a:solidFill>
                <a:latin typeface="Arial Black"/>
                <a:cs typeface="Arial Black"/>
              </a:rPr>
              <a:t>-</a:t>
            </a:r>
            <a:r>
              <a:rPr sz="2395" strike="sngStrike" spc="-133" dirty="0">
                <a:solidFill>
                  <a:srgbClr val="FFFFFF"/>
                </a:solidFill>
                <a:latin typeface="Arial Black"/>
                <a:cs typeface="Arial Black"/>
              </a:rPr>
              <a:t> </a:t>
            </a:r>
            <a:r>
              <a:rPr sz="2395" strike="sngStrike" spc="-6" dirty="0">
                <a:solidFill>
                  <a:srgbClr val="FFFFFF"/>
                </a:solidFill>
                <a:latin typeface="Arial Black"/>
                <a:cs typeface="Arial Black"/>
              </a:rPr>
              <a:t>Complete</a:t>
            </a:r>
            <a:endParaRPr sz="2395">
              <a:latin typeface="Arial Black"/>
              <a:cs typeface="Arial Black"/>
            </a:endParaRPr>
          </a:p>
          <a:p>
            <a:pPr algn="ctr">
              <a:spcBef>
                <a:spcPts val="24"/>
              </a:spcBef>
            </a:pPr>
            <a:r>
              <a:rPr sz="2395" dirty="0">
                <a:solidFill>
                  <a:srgbClr val="FFFFFF"/>
                </a:solidFill>
                <a:latin typeface="Verdana"/>
                <a:cs typeface="Verdana"/>
              </a:rPr>
              <a:t>IP</a:t>
            </a:r>
            <a:r>
              <a:rPr sz="2395" spc="-194" dirty="0">
                <a:solidFill>
                  <a:srgbClr val="FFFFFF"/>
                </a:solidFill>
                <a:latin typeface="Verdana"/>
                <a:cs typeface="Verdana"/>
              </a:rPr>
              <a:t> </a:t>
            </a:r>
            <a:r>
              <a:rPr sz="2395" spc="61" dirty="0">
                <a:solidFill>
                  <a:srgbClr val="FFFFFF"/>
                </a:solidFill>
                <a:latin typeface="Verdana"/>
                <a:cs typeface="Verdana"/>
              </a:rPr>
              <a:t>Protection</a:t>
            </a:r>
            <a:r>
              <a:rPr sz="2395" spc="-194" dirty="0">
                <a:solidFill>
                  <a:srgbClr val="FFFFFF"/>
                </a:solidFill>
                <a:latin typeface="Verdana"/>
                <a:cs typeface="Verdana"/>
              </a:rPr>
              <a:t> </a:t>
            </a:r>
            <a:r>
              <a:rPr sz="2395" spc="-176" dirty="0">
                <a:solidFill>
                  <a:srgbClr val="FFFFFF"/>
                </a:solidFill>
                <a:latin typeface="Verdana"/>
                <a:cs typeface="Verdana"/>
              </a:rPr>
              <a:t>-</a:t>
            </a:r>
            <a:r>
              <a:rPr sz="2395" spc="-194" dirty="0">
                <a:solidFill>
                  <a:srgbClr val="FFFFFF"/>
                </a:solidFill>
                <a:latin typeface="Verdana"/>
                <a:cs typeface="Verdana"/>
              </a:rPr>
              <a:t> </a:t>
            </a:r>
            <a:r>
              <a:rPr sz="2395" spc="-79" dirty="0">
                <a:solidFill>
                  <a:srgbClr val="FFFFFF"/>
                </a:solidFill>
                <a:latin typeface="Verdana"/>
                <a:cs typeface="Verdana"/>
              </a:rPr>
              <a:t>In</a:t>
            </a:r>
            <a:r>
              <a:rPr sz="2395" spc="-194" dirty="0">
                <a:solidFill>
                  <a:srgbClr val="FFFFFF"/>
                </a:solidFill>
                <a:latin typeface="Verdana"/>
                <a:cs typeface="Verdana"/>
              </a:rPr>
              <a:t> </a:t>
            </a:r>
            <a:r>
              <a:rPr sz="2395" spc="-6" dirty="0">
                <a:solidFill>
                  <a:srgbClr val="FFFFFF"/>
                </a:solidFill>
                <a:latin typeface="Verdana"/>
                <a:cs typeface="Verdana"/>
              </a:rPr>
              <a:t>Progress</a:t>
            </a:r>
            <a:endParaRPr sz="2395">
              <a:latin typeface="Verdana"/>
              <a:cs typeface="Verdana"/>
            </a:endParaRPr>
          </a:p>
          <a:p>
            <a:pPr marL="1199089" marR="1194469" algn="ctr">
              <a:lnSpc>
                <a:spcPct val="100899"/>
              </a:lnSpc>
            </a:pPr>
            <a:r>
              <a:rPr sz="2395" spc="-79" dirty="0">
                <a:solidFill>
                  <a:srgbClr val="FFFFFF"/>
                </a:solidFill>
                <a:latin typeface="Verdana"/>
                <a:cs typeface="Verdana"/>
              </a:rPr>
              <a:t>Series</a:t>
            </a:r>
            <a:r>
              <a:rPr sz="2395" spc="-215" dirty="0">
                <a:solidFill>
                  <a:srgbClr val="FFFFFF"/>
                </a:solidFill>
                <a:latin typeface="Verdana"/>
                <a:cs typeface="Verdana"/>
              </a:rPr>
              <a:t> </a:t>
            </a:r>
            <a:r>
              <a:rPr sz="2395" spc="49" dirty="0">
                <a:solidFill>
                  <a:srgbClr val="FFFFFF"/>
                </a:solidFill>
                <a:latin typeface="Verdana"/>
                <a:cs typeface="Verdana"/>
              </a:rPr>
              <a:t>A</a:t>
            </a:r>
            <a:r>
              <a:rPr sz="2395" spc="-212" dirty="0">
                <a:solidFill>
                  <a:srgbClr val="FFFFFF"/>
                </a:solidFill>
                <a:latin typeface="Verdana"/>
                <a:cs typeface="Verdana"/>
              </a:rPr>
              <a:t> </a:t>
            </a:r>
            <a:r>
              <a:rPr sz="2395" spc="76" dirty="0">
                <a:solidFill>
                  <a:srgbClr val="FFFFFF"/>
                </a:solidFill>
                <a:latin typeface="Verdana"/>
                <a:cs typeface="Verdana"/>
              </a:rPr>
              <a:t>Funding </a:t>
            </a:r>
            <a:r>
              <a:rPr sz="2395" spc="91" dirty="0">
                <a:solidFill>
                  <a:srgbClr val="FFFFFF"/>
                </a:solidFill>
                <a:latin typeface="Verdana"/>
                <a:cs typeface="Verdana"/>
              </a:rPr>
              <a:t>App</a:t>
            </a:r>
            <a:r>
              <a:rPr sz="2395" spc="-224" dirty="0">
                <a:solidFill>
                  <a:srgbClr val="FFFFFF"/>
                </a:solidFill>
                <a:latin typeface="Verdana"/>
                <a:cs typeface="Verdana"/>
              </a:rPr>
              <a:t> </a:t>
            </a:r>
            <a:r>
              <a:rPr sz="2395" spc="-6" dirty="0">
                <a:solidFill>
                  <a:srgbClr val="FFFFFF"/>
                </a:solidFill>
                <a:latin typeface="Verdana"/>
                <a:cs typeface="Verdana"/>
              </a:rPr>
              <a:t>Wireframes </a:t>
            </a:r>
            <a:r>
              <a:rPr sz="2395" dirty="0">
                <a:solidFill>
                  <a:srgbClr val="FFFFFF"/>
                </a:solidFill>
                <a:latin typeface="Verdana"/>
                <a:cs typeface="Verdana"/>
              </a:rPr>
              <a:t>Website</a:t>
            </a:r>
            <a:r>
              <a:rPr sz="2395" spc="-194" dirty="0">
                <a:solidFill>
                  <a:srgbClr val="FFFFFF"/>
                </a:solidFill>
                <a:latin typeface="Verdana"/>
                <a:cs typeface="Verdana"/>
              </a:rPr>
              <a:t> </a:t>
            </a:r>
            <a:r>
              <a:rPr sz="2395" spc="-15" dirty="0">
                <a:solidFill>
                  <a:srgbClr val="FFFFFF"/>
                </a:solidFill>
                <a:latin typeface="Verdana"/>
                <a:cs typeface="Verdana"/>
              </a:rPr>
              <a:t>V2</a:t>
            </a:r>
            <a:endParaRPr sz="2395">
              <a:latin typeface="Verdana"/>
              <a:cs typeface="Verdana"/>
            </a:endParaRPr>
          </a:p>
          <a:p>
            <a:pPr marL="1087806" marR="1083185" algn="ctr">
              <a:lnSpc>
                <a:spcPct val="100899"/>
              </a:lnSpc>
            </a:pPr>
            <a:r>
              <a:rPr sz="2395" spc="91" dirty="0">
                <a:solidFill>
                  <a:srgbClr val="FFFFFF"/>
                </a:solidFill>
                <a:latin typeface="Verdana"/>
                <a:cs typeface="Verdana"/>
              </a:rPr>
              <a:t>App</a:t>
            </a:r>
            <a:r>
              <a:rPr sz="2395" spc="-224" dirty="0">
                <a:solidFill>
                  <a:srgbClr val="FFFFFF"/>
                </a:solidFill>
                <a:latin typeface="Verdana"/>
                <a:cs typeface="Verdana"/>
              </a:rPr>
              <a:t> </a:t>
            </a:r>
            <a:r>
              <a:rPr sz="2395" spc="-6" dirty="0">
                <a:solidFill>
                  <a:srgbClr val="FFFFFF"/>
                </a:solidFill>
                <a:latin typeface="Verdana"/>
                <a:cs typeface="Verdana"/>
              </a:rPr>
              <a:t>Development </a:t>
            </a:r>
            <a:r>
              <a:rPr sz="2395" dirty="0">
                <a:solidFill>
                  <a:srgbClr val="FFFFFF"/>
                </a:solidFill>
                <a:latin typeface="Verdana"/>
                <a:cs typeface="Verdana"/>
              </a:rPr>
              <a:t>Go</a:t>
            </a:r>
            <a:r>
              <a:rPr sz="2395" spc="-224" dirty="0">
                <a:solidFill>
                  <a:srgbClr val="FFFFFF"/>
                </a:solidFill>
                <a:latin typeface="Verdana"/>
                <a:cs typeface="Verdana"/>
              </a:rPr>
              <a:t> </a:t>
            </a:r>
            <a:r>
              <a:rPr sz="2395" spc="-15" dirty="0">
                <a:solidFill>
                  <a:srgbClr val="FFFFFF"/>
                </a:solidFill>
                <a:latin typeface="Verdana"/>
                <a:cs typeface="Verdana"/>
              </a:rPr>
              <a:t>to</a:t>
            </a:r>
            <a:r>
              <a:rPr sz="2395" spc="-221" dirty="0">
                <a:solidFill>
                  <a:srgbClr val="FFFFFF"/>
                </a:solidFill>
                <a:latin typeface="Verdana"/>
                <a:cs typeface="Verdana"/>
              </a:rPr>
              <a:t> </a:t>
            </a:r>
            <a:r>
              <a:rPr sz="2395" spc="-6" dirty="0">
                <a:solidFill>
                  <a:srgbClr val="FFFFFF"/>
                </a:solidFill>
                <a:latin typeface="Verdana"/>
                <a:cs typeface="Verdana"/>
              </a:rPr>
              <a:t>Market Marketing</a:t>
            </a:r>
            <a:endParaRPr sz="2395">
              <a:latin typeface="Verdana"/>
              <a:cs typeface="Verdana"/>
            </a:endParaRPr>
          </a:p>
          <a:p>
            <a:pPr algn="ctr">
              <a:spcBef>
                <a:spcPts val="24"/>
              </a:spcBef>
            </a:pPr>
            <a:r>
              <a:rPr sz="2395" spc="-79" dirty="0">
                <a:solidFill>
                  <a:srgbClr val="FFFFFF"/>
                </a:solidFill>
                <a:latin typeface="Verdana"/>
                <a:cs typeface="Verdana"/>
              </a:rPr>
              <a:t>Series</a:t>
            </a:r>
            <a:r>
              <a:rPr sz="2395" spc="-212" dirty="0">
                <a:solidFill>
                  <a:srgbClr val="FFFFFF"/>
                </a:solidFill>
                <a:latin typeface="Verdana"/>
                <a:cs typeface="Verdana"/>
              </a:rPr>
              <a:t> </a:t>
            </a:r>
            <a:r>
              <a:rPr sz="2395" spc="146" dirty="0">
                <a:solidFill>
                  <a:srgbClr val="FFFFFF"/>
                </a:solidFill>
                <a:latin typeface="Verdana"/>
                <a:cs typeface="Verdana"/>
              </a:rPr>
              <a:t>B</a:t>
            </a:r>
            <a:r>
              <a:rPr sz="2395" spc="-212" dirty="0">
                <a:solidFill>
                  <a:srgbClr val="FFFFFF"/>
                </a:solidFill>
                <a:latin typeface="Verdana"/>
                <a:cs typeface="Verdana"/>
              </a:rPr>
              <a:t> </a:t>
            </a:r>
            <a:r>
              <a:rPr sz="2395" spc="76" dirty="0">
                <a:solidFill>
                  <a:srgbClr val="FFFFFF"/>
                </a:solidFill>
                <a:latin typeface="Verdana"/>
                <a:cs typeface="Verdana"/>
              </a:rPr>
              <a:t>Funding</a:t>
            </a:r>
            <a:endParaRPr sz="2395">
              <a:latin typeface="Verdana"/>
              <a:cs typeface="Verdana"/>
            </a:endParaRPr>
          </a:p>
        </p:txBody>
      </p:sp>
      <p:pic>
        <p:nvPicPr>
          <p:cNvPr id="5" name="object 5"/>
          <p:cNvPicPr/>
          <p:nvPr/>
        </p:nvPicPr>
        <p:blipFill>
          <a:blip r:embed="rId3" cstate="print"/>
          <a:stretch>
            <a:fillRect/>
          </a:stretch>
        </p:blipFill>
        <p:spPr>
          <a:xfrm>
            <a:off x="572975" y="5866118"/>
            <a:ext cx="1631043" cy="475245"/>
          </a:xfrm>
          <a:prstGeom prst="rect">
            <a:avLst/>
          </a:prstGeom>
        </p:spPr>
      </p:pic>
      <p:sp>
        <p:nvSpPr>
          <p:cNvPr id="6" name="object 6"/>
          <p:cNvSpPr txBox="1">
            <a:spLocks noGrp="1"/>
          </p:cNvSpPr>
          <p:nvPr>
            <p:ph type="ftr" sz="quarter" idx="5"/>
          </p:nvPr>
        </p:nvSpPr>
        <p:spPr>
          <a:xfrm>
            <a:off x="16693985" y="9740372"/>
            <a:ext cx="2560955" cy="678087"/>
          </a:xfrm>
          <a:prstGeom prst="rect">
            <a:avLst/>
          </a:prstGeom>
        </p:spPr>
        <p:txBody>
          <a:bodyPr vert="horz" wrap="square" lIns="0" tIns="0" rIns="0" bIns="0" rtlCol="0">
            <a:spAutoFit/>
          </a:bodyPr>
          <a:lstStyle>
            <a:defPPr>
              <a:defRPr kern="0"/>
            </a:defPPr>
            <a:lvl1pPr>
              <a:defRPr sz="2950" b="0" i="0">
                <a:solidFill>
                  <a:schemeClr val="tx1"/>
                </a:solidFill>
                <a:latin typeface="Verdana"/>
                <a:cs typeface="Verdana"/>
              </a:defRPr>
            </a:lvl1pPr>
          </a:lstStyle>
          <a:p>
            <a:pPr marL="7701">
              <a:spcBef>
                <a:spcPts val="206"/>
              </a:spcBef>
            </a:pPr>
            <a:r>
              <a:rPr lang="en-AU" spc="-10"/>
              <a:t>cpdmate.</a:t>
            </a:r>
            <a:r>
              <a:rPr lang="en-AU" spc="-10">
                <a:latin typeface="Arial Black"/>
                <a:cs typeface="Arial Black"/>
              </a:rPr>
              <a:t>app</a:t>
            </a:r>
            <a:endParaRPr spc="-6" dirty="0">
              <a:latin typeface="Arial Black"/>
              <a:cs typeface="Arial Black"/>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5C11-84A4-56BA-4C35-BE89A199AB79}"/>
              </a:ext>
            </a:extLst>
          </p:cNvPr>
          <p:cNvSpPr>
            <a:spLocks noGrp="1"/>
          </p:cNvSpPr>
          <p:nvPr>
            <p:ph type="title"/>
          </p:nvPr>
        </p:nvSpPr>
        <p:spPr/>
        <p:txBody>
          <a:bodyPr/>
          <a:lstStyle/>
          <a:p>
            <a:r>
              <a:rPr lang="en-AU" b="1" dirty="0"/>
              <a:t>Offer Details</a:t>
            </a:r>
          </a:p>
        </p:txBody>
      </p:sp>
      <p:pic>
        <p:nvPicPr>
          <p:cNvPr id="29" name="Picture 28">
            <a:extLst>
              <a:ext uri="{FF2B5EF4-FFF2-40B4-BE49-F238E27FC236}">
                <a16:creationId xmlns:a16="http://schemas.microsoft.com/office/drawing/2014/main" id="{F48D4637-9712-6605-3F09-39291B899E10}"/>
              </a:ext>
            </a:extLst>
          </p:cNvPr>
          <p:cNvPicPr>
            <a:picLocks noChangeAspect="1"/>
          </p:cNvPicPr>
          <p:nvPr/>
        </p:nvPicPr>
        <p:blipFill>
          <a:blip r:embed="rId2"/>
          <a:stretch>
            <a:fillRect/>
          </a:stretch>
        </p:blipFill>
        <p:spPr>
          <a:xfrm>
            <a:off x="1381804" y="2106596"/>
            <a:ext cx="8162731" cy="3146601"/>
          </a:xfrm>
          <a:prstGeom prst="rect">
            <a:avLst/>
          </a:prstGeom>
        </p:spPr>
      </p:pic>
    </p:spTree>
    <p:extLst>
      <p:ext uri="{BB962C8B-B14F-4D97-AF65-F5344CB8AC3E}">
        <p14:creationId xmlns:p14="http://schemas.microsoft.com/office/powerpoint/2010/main" val="3142704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8713" y="281076"/>
            <a:ext cx="6376669" cy="684496"/>
          </a:xfrm>
          <a:prstGeom prst="rect">
            <a:avLst/>
          </a:prstGeom>
        </p:spPr>
        <p:txBody>
          <a:bodyPr vert="horz" wrap="square" lIns="0" tIns="7316" rIns="0" bIns="0" rtlCol="0" anchor="ctr">
            <a:spAutoFit/>
          </a:bodyPr>
          <a:lstStyle/>
          <a:p>
            <a:pPr marL="4420535">
              <a:lnSpc>
                <a:spcPct val="100000"/>
              </a:lnSpc>
              <a:spcBef>
                <a:spcPts val="58"/>
              </a:spcBef>
            </a:pPr>
            <a:r>
              <a:rPr spc="-221" dirty="0"/>
              <a:t>Contact:</a:t>
            </a:r>
          </a:p>
        </p:txBody>
      </p:sp>
      <p:pic>
        <p:nvPicPr>
          <p:cNvPr id="3" name="object 3"/>
          <p:cNvPicPr/>
          <p:nvPr/>
        </p:nvPicPr>
        <p:blipFill>
          <a:blip r:embed="rId2" cstate="print"/>
          <a:stretch>
            <a:fillRect/>
          </a:stretch>
        </p:blipFill>
        <p:spPr>
          <a:xfrm>
            <a:off x="5496015" y="5727447"/>
            <a:ext cx="1428703" cy="470018"/>
          </a:xfrm>
          <a:prstGeom prst="rect">
            <a:avLst/>
          </a:prstGeom>
        </p:spPr>
      </p:pic>
      <p:sp>
        <p:nvSpPr>
          <p:cNvPr id="4" name="object 4"/>
          <p:cNvSpPr/>
          <p:nvPr/>
        </p:nvSpPr>
        <p:spPr>
          <a:xfrm>
            <a:off x="5266350" y="5890647"/>
            <a:ext cx="195228" cy="212556"/>
          </a:xfrm>
          <a:custGeom>
            <a:avLst/>
            <a:gdLst/>
            <a:ahLst/>
            <a:cxnLst/>
            <a:rect l="l" t="t" r="r" b="b"/>
            <a:pathLst>
              <a:path w="321945" h="350520">
                <a:moveTo>
                  <a:pt x="165326" y="0"/>
                </a:moveTo>
                <a:lnTo>
                  <a:pt x="98553" y="12985"/>
                </a:lnTo>
                <a:lnTo>
                  <a:pt x="45779" y="51928"/>
                </a:lnTo>
                <a:lnTo>
                  <a:pt x="11442" y="108788"/>
                </a:lnTo>
                <a:lnTo>
                  <a:pt x="0" y="175501"/>
                </a:lnTo>
                <a:lnTo>
                  <a:pt x="2860" y="210073"/>
                </a:lnTo>
                <a:lnTo>
                  <a:pt x="25748" y="271695"/>
                </a:lnTo>
                <a:lnTo>
                  <a:pt x="70417" y="321323"/>
                </a:lnTo>
                <a:lnTo>
                  <a:pt x="130189" y="347119"/>
                </a:lnTo>
                <a:lnTo>
                  <a:pt x="165326" y="350343"/>
                </a:lnTo>
                <a:lnTo>
                  <a:pt x="196118" y="348062"/>
                </a:lnTo>
                <a:lnTo>
                  <a:pt x="248812" y="329821"/>
                </a:lnTo>
                <a:lnTo>
                  <a:pt x="288621" y="295288"/>
                </a:lnTo>
                <a:lnTo>
                  <a:pt x="313899" y="252086"/>
                </a:lnTo>
                <a:lnTo>
                  <a:pt x="321718" y="225414"/>
                </a:lnTo>
                <a:lnTo>
                  <a:pt x="320132" y="223485"/>
                </a:lnTo>
                <a:lnTo>
                  <a:pt x="275685" y="223485"/>
                </a:lnTo>
                <a:lnTo>
                  <a:pt x="274406" y="224475"/>
                </a:lnTo>
                <a:lnTo>
                  <a:pt x="267583" y="243771"/>
                </a:lnTo>
                <a:lnTo>
                  <a:pt x="259076" y="259681"/>
                </a:lnTo>
                <a:lnTo>
                  <a:pt x="220776" y="295518"/>
                </a:lnTo>
                <a:lnTo>
                  <a:pt x="165326" y="308275"/>
                </a:lnTo>
                <a:lnTo>
                  <a:pt x="140234" y="305933"/>
                </a:lnTo>
                <a:lnTo>
                  <a:pt x="97587" y="287201"/>
                </a:lnTo>
                <a:lnTo>
                  <a:pt x="65764" y="250803"/>
                </a:lnTo>
                <a:lnTo>
                  <a:pt x="49465" y="203149"/>
                </a:lnTo>
                <a:lnTo>
                  <a:pt x="47428" y="175501"/>
                </a:lnTo>
                <a:lnTo>
                  <a:pt x="49465" y="147566"/>
                </a:lnTo>
                <a:lnTo>
                  <a:pt x="65764" y="99580"/>
                </a:lnTo>
                <a:lnTo>
                  <a:pt x="97587" y="63141"/>
                </a:lnTo>
                <a:lnTo>
                  <a:pt x="140234" y="44409"/>
                </a:lnTo>
                <a:lnTo>
                  <a:pt x="165326" y="42067"/>
                </a:lnTo>
                <a:lnTo>
                  <a:pt x="185536" y="43485"/>
                </a:lnTo>
                <a:lnTo>
                  <a:pt x="235805" y="64745"/>
                </a:lnTo>
                <a:lnTo>
                  <a:pt x="267583" y="106571"/>
                </a:lnTo>
                <a:lnTo>
                  <a:pt x="274406" y="125866"/>
                </a:lnTo>
                <a:lnTo>
                  <a:pt x="275685" y="126860"/>
                </a:lnTo>
                <a:lnTo>
                  <a:pt x="320132" y="126860"/>
                </a:lnTo>
                <a:lnTo>
                  <a:pt x="321718" y="124929"/>
                </a:lnTo>
                <a:lnTo>
                  <a:pt x="303014" y="75648"/>
                </a:lnTo>
                <a:lnTo>
                  <a:pt x="270717" y="36482"/>
                </a:lnTo>
                <a:lnTo>
                  <a:pt x="223946" y="9121"/>
                </a:lnTo>
                <a:lnTo>
                  <a:pt x="196118" y="2280"/>
                </a:lnTo>
                <a:lnTo>
                  <a:pt x="165326" y="0"/>
                </a:lnTo>
                <a:close/>
              </a:path>
            </a:pathLst>
          </a:custGeom>
          <a:solidFill>
            <a:srgbClr val="16191D"/>
          </a:solidFill>
        </p:spPr>
        <p:txBody>
          <a:bodyPr wrap="square" lIns="0" tIns="0" rIns="0" bIns="0" rtlCol="0"/>
          <a:lstStyle/>
          <a:p>
            <a:endParaRPr sz="1092"/>
          </a:p>
        </p:txBody>
      </p:sp>
      <p:sp>
        <p:nvSpPr>
          <p:cNvPr id="5" name="object 5"/>
          <p:cNvSpPr txBox="1"/>
          <p:nvPr/>
        </p:nvSpPr>
        <p:spPr>
          <a:xfrm>
            <a:off x="4549890" y="2221100"/>
            <a:ext cx="3092454" cy="2444337"/>
          </a:xfrm>
          <a:prstGeom prst="rect">
            <a:avLst/>
          </a:prstGeom>
        </p:spPr>
        <p:txBody>
          <a:bodyPr vert="horz" wrap="square" lIns="0" tIns="7316" rIns="0" bIns="0" rtlCol="0">
            <a:spAutoFit/>
          </a:bodyPr>
          <a:lstStyle/>
          <a:p>
            <a:pPr marR="385" algn="ctr">
              <a:spcBef>
                <a:spcPts val="58"/>
              </a:spcBef>
            </a:pPr>
            <a:r>
              <a:rPr sz="2001" spc="-100" dirty="0">
                <a:latin typeface="Arial Black"/>
                <a:cs typeface="Arial Black"/>
              </a:rPr>
              <a:t>Michael</a:t>
            </a:r>
            <a:r>
              <a:rPr sz="2001" spc="-158" dirty="0">
                <a:latin typeface="Arial Black"/>
                <a:cs typeface="Arial Black"/>
              </a:rPr>
              <a:t> </a:t>
            </a:r>
            <a:r>
              <a:rPr sz="2001" spc="-33" dirty="0">
                <a:latin typeface="Arial Black"/>
                <a:cs typeface="Arial Black"/>
              </a:rPr>
              <a:t>Jeffries</a:t>
            </a:r>
            <a:r>
              <a:rPr lang="en-AU" sz="2001" spc="-33" dirty="0">
                <a:latin typeface="Arial Black"/>
                <a:cs typeface="Arial Black"/>
              </a:rPr>
              <a:t>s</a:t>
            </a:r>
            <a:endParaRPr sz="2001" dirty="0">
              <a:latin typeface="Arial Black"/>
              <a:cs typeface="Arial Black"/>
            </a:endParaRPr>
          </a:p>
          <a:p>
            <a:pPr algn="ctr">
              <a:spcBef>
                <a:spcPts val="1383"/>
              </a:spcBef>
            </a:pPr>
            <a:r>
              <a:rPr sz="1600" spc="-76" dirty="0">
                <a:latin typeface="Verdana"/>
                <a:cs typeface="Verdana"/>
              </a:rPr>
              <a:t>0417</a:t>
            </a:r>
            <a:r>
              <a:rPr sz="1600" spc="-85" dirty="0">
                <a:latin typeface="Verdana"/>
                <a:cs typeface="Verdana"/>
              </a:rPr>
              <a:t> </a:t>
            </a:r>
            <a:r>
              <a:rPr sz="1600" spc="-27" dirty="0">
                <a:latin typeface="Verdana"/>
                <a:cs typeface="Verdana"/>
              </a:rPr>
              <a:t>770</a:t>
            </a:r>
            <a:r>
              <a:rPr sz="1600" spc="-82" dirty="0">
                <a:latin typeface="Verdana"/>
                <a:cs typeface="Verdana"/>
              </a:rPr>
              <a:t> </a:t>
            </a:r>
            <a:r>
              <a:rPr sz="1600" spc="33" dirty="0">
                <a:latin typeface="Verdana"/>
                <a:cs typeface="Verdana"/>
              </a:rPr>
              <a:t>044</a:t>
            </a:r>
            <a:r>
              <a:rPr sz="1600" spc="-82" dirty="0">
                <a:latin typeface="Verdana"/>
                <a:cs typeface="Verdana"/>
              </a:rPr>
              <a:t> </a:t>
            </a:r>
            <a:r>
              <a:rPr sz="1600" spc="-170" dirty="0">
                <a:latin typeface="Verdana"/>
                <a:cs typeface="Verdana"/>
              </a:rPr>
              <a:t>|</a:t>
            </a:r>
            <a:r>
              <a:rPr sz="1600" spc="-82" dirty="0">
                <a:latin typeface="Verdana"/>
                <a:cs typeface="Verdana"/>
              </a:rPr>
              <a:t> </a:t>
            </a:r>
            <a:r>
              <a:rPr sz="1600" u="sng" spc="-6" dirty="0" err="1">
                <a:uFill>
                  <a:solidFill>
                    <a:srgbClr val="000000"/>
                  </a:solidFill>
                </a:uFill>
                <a:latin typeface="Verdana"/>
                <a:cs typeface="Verdana"/>
                <a:hlinkClick r:id="rId3"/>
              </a:rPr>
              <a:t>michael</a:t>
            </a:r>
            <a:r>
              <a:rPr sz="1600" u="sng" spc="-6" dirty="0">
                <a:uFill>
                  <a:solidFill>
                    <a:srgbClr val="000000"/>
                  </a:solidFill>
                </a:uFill>
                <a:latin typeface="Verdana"/>
                <a:cs typeface="Verdana"/>
                <a:hlinkClick r:id="rId3"/>
              </a:rPr>
              <a:t>@</a:t>
            </a:r>
            <a:r>
              <a:rPr lang="en-AU" sz="1600" u="sng" spc="-6" dirty="0" err="1">
                <a:uFill>
                  <a:solidFill>
                    <a:srgbClr val="000000"/>
                  </a:solidFill>
                </a:uFill>
                <a:latin typeface="Verdana"/>
                <a:cs typeface="Verdana"/>
                <a:hlinkClick r:id="rId3"/>
              </a:rPr>
              <a:t>lyd</a:t>
            </a:r>
            <a:r>
              <a:rPr sz="1600" u="sng" spc="-6" dirty="0">
                <a:uFill>
                  <a:solidFill>
                    <a:srgbClr val="000000"/>
                  </a:solidFill>
                </a:uFill>
                <a:latin typeface="Verdana"/>
                <a:cs typeface="Verdana"/>
                <a:hlinkClick r:id="rId3"/>
              </a:rPr>
              <a:t>.com.au</a:t>
            </a:r>
            <a:endParaRPr sz="1600" dirty="0">
              <a:latin typeface="Verdana"/>
              <a:cs typeface="Verdana"/>
            </a:endParaRPr>
          </a:p>
          <a:p>
            <a:pPr>
              <a:lnSpc>
                <a:spcPct val="100000"/>
              </a:lnSpc>
            </a:pPr>
            <a:endParaRPr sz="1092" dirty="0">
              <a:latin typeface="Verdana"/>
              <a:cs typeface="Verdana"/>
            </a:endParaRPr>
          </a:p>
          <a:p>
            <a:pPr>
              <a:spcBef>
                <a:spcPts val="1052"/>
              </a:spcBef>
            </a:pPr>
            <a:endParaRPr sz="1092" dirty="0">
              <a:latin typeface="Verdana"/>
              <a:cs typeface="Verdana"/>
            </a:endParaRPr>
          </a:p>
          <a:p>
            <a:pPr algn="ctr">
              <a:lnSpc>
                <a:spcPct val="100000"/>
              </a:lnSpc>
            </a:pPr>
            <a:r>
              <a:rPr lang="en-AU" sz="2001" spc="-76" dirty="0">
                <a:latin typeface="Arial Black"/>
                <a:cs typeface="Arial Black"/>
              </a:rPr>
              <a:t>Ben Gill</a:t>
            </a:r>
            <a:endParaRPr sz="2001" dirty="0">
              <a:latin typeface="Arial Black"/>
              <a:cs typeface="Arial Black"/>
            </a:endParaRPr>
          </a:p>
          <a:p>
            <a:pPr algn="ctr">
              <a:spcBef>
                <a:spcPts val="1383"/>
              </a:spcBef>
            </a:pPr>
            <a:r>
              <a:rPr lang="en-AU" sz="1600" spc="-12" dirty="0">
                <a:latin typeface="Verdana"/>
                <a:cs typeface="Verdana"/>
              </a:rPr>
              <a:t>0437 838 400</a:t>
            </a:r>
            <a:r>
              <a:rPr sz="1600" spc="-170" dirty="0">
                <a:latin typeface="Verdana"/>
                <a:cs typeface="Verdana"/>
              </a:rPr>
              <a:t>|</a:t>
            </a:r>
            <a:r>
              <a:rPr sz="1600" spc="-82" dirty="0">
                <a:latin typeface="Verdana"/>
                <a:cs typeface="Verdana"/>
              </a:rPr>
              <a:t> </a:t>
            </a:r>
            <a:r>
              <a:rPr lang="en-AU" sz="1600" u="sng" spc="-6" dirty="0">
                <a:uFill>
                  <a:solidFill>
                    <a:srgbClr val="000000"/>
                  </a:solidFill>
                </a:uFill>
                <a:latin typeface="Verdana"/>
                <a:cs typeface="Verdana"/>
                <a:hlinkClick r:id="rId4"/>
              </a:rPr>
              <a:t>ben</a:t>
            </a:r>
            <a:r>
              <a:rPr sz="1600" u="sng" spc="-6" dirty="0">
                <a:uFill>
                  <a:solidFill>
                    <a:srgbClr val="000000"/>
                  </a:solidFill>
                </a:uFill>
                <a:latin typeface="Verdana"/>
                <a:cs typeface="Verdana"/>
                <a:hlinkClick r:id="rId4"/>
              </a:rPr>
              <a:t>@</a:t>
            </a:r>
            <a:r>
              <a:rPr lang="en-AU" sz="1600" u="sng" spc="-6" dirty="0">
                <a:uFill>
                  <a:solidFill>
                    <a:srgbClr val="000000"/>
                  </a:solidFill>
                </a:uFill>
                <a:latin typeface="Verdana"/>
                <a:cs typeface="Verdana"/>
                <a:hlinkClick r:id="rId4"/>
              </a:rPr>
              <a:t>lyd.com.au</a:t>
            </a:r>
            <a:r>
              <a:rPr lang="en-AU" sz="1600" u="sng" spc="-6" dirty="0">
                <a:uFill>
                  <a:solidFill>
                    <a:srgbClr val="000000"/>
                  </a:solidFill>
                </a:uFill>
                <a:latin typeface="Verdana"/>
                <a:cs typeface="Verdana"/>
              </a:rPr>
              <a:t> </a:t>
            </a:r>
            <a:endParaRPr sz="1600" dirty="0">
              <a:latin typeface="Verdana"/>
              <a:cs typeface="Verdana"/>
            </a:endParaRPr>
          </a:p>
        </p:txBody>
      </p:sp>
      <p:sp>
        <p:nvSpPr>
          <p:cNvPr id="6" name="object 6"/>
          <p:cNvSpPr txBox="1"/>
          <p:nvPr/>
        </p:nvSpPr>
        <p:spPr>
          <a:xfrm>
            <a:off x="5613561" y="5135442"/>
            <a:ext cx="964972" cy="176613"/>
          </a:xfrm>
          <a:prstGeom prst="rect">
            <a:avLst/>
          </a:prstGeom>
        </p:spPr>
        <p:txBody>
          <a:bodyPr vert="horz" wrap="square" lIns="0" tIns="8471" rIns="0" bIns="0" rtlCol="0">
            <a:spAutoFit/>
          </a:bodyPr>
          <a:lstStyle/>
          <a:p>
            <a:pPr marL="7701">
              <a:spcBef>
                <a:spcPts val="67"/>
              </a:spcBef>
            </a:pPr>
            <a:r>
              <a:rPr sz="1092" u="sng" spc="-6" dirty="0">
                <a:uFill>
                  <a:solidFill>
                    <a:srgbClr val="000000"/>
                  </a:solidFill>
                </a:uFill>
                <a:latin typeface="Verdana"/>
                <a:cs typeface="Verdana"/>
              </a:rPr>
              <a:t>cpdmate.app</a:t>
            </a:r>
            <a:endParaRPr sz="1092">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B3304-F48A-3F87-1032-75E27B096D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D62985C-83C1-9CDD-5C25-E2CDFD72BB30}"/>
              </a:ext>
            </a:extLst>
          </p:cNvPr>
          <p:cNvSpPr/>
          <p:nvPr/>
        </p:nvSpPr>
        <p:spPr>
          <a:xfrm>
            <a:off x="0" y="-368"/>
            <a:ext cx="12271321" cy="6540500"/>
          </a:xfrm>
          <a:custGeom>
            <a:avLst/>
            <a:gdLst/>
            <a:ahLst/>
            <a:cxnLst/>
            <a:rect l="l" t="t" r="r" b="b"/>
            <a:pathLst>
              <a:path w="22158960" h="11079480">
                <a:moveTo>
                  <a:pt x="0" y="0"/>
                </a:moveTo>
                <a:lnTo>
                  <a:pt x="22158960" y="0"/>
                </a:lnTo>
                <a:lnTo>
                  <a:pt x="22158960" y="11079480"/>
                </a:lnTo>
                <a:lnTo>
                  <a:pt x="0" y="11079480"/>
                </a:lnTo>
                <a:lnTo>
                  <a:pt x="0" y="0"/>
                </a:lnTo>
                <a:close/>
              </a:path>
            </a:pathLst>
          </a:custGeom>
          <a:blipFill>
            <a:blip r:embed="rId2"/>
            <a:stretch>
              <a:fillRect t="-16749" b="-167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3">
            <a:extLst>
              <a:ext uri="{FF2B5EF4-FFF2-40B4-BE49-F238E27FC236}">
                <a16:creationId xmlns:a16="http://schemas.microsoft.com/office/drawing/2014/main" id="{A176013A-F9E6-4627-5620-D313B83DA258}"/>
              </a:ext>
            </a:extLst>
          </p:cNvPr>
          <p:cNvSpPr/>
          <p:nvPr/>
        </p:nvSpPr>
        <p:spPr>
          <a:xfrm>
            <a:off x="1799498" y="171249"/>
            <a:ext cx="2156387" cy="3214016"/>
          </a:xfrm>
          <a:custGeom>
            <a:avLst/>
            <a:gdLst/>
            <a:ahLst/>
            <a:cxnLst/>
            <a:rect l="l" t="t" r="r" b="b"/>
            <a:pathLst>
              <a:path w="3234581" h="4821024">
                <a:moveTo>
                  <a:pt x="0" y="0"/>
                </a:moveTo>
                <a:lnTo>
                  <a:pt x="3234582" y="0"/>
                </a:lnTo>
                <a:lnTo>
                  <a:pt x="3234582" y="4821024"/>
                </a:lnTo>
                <a:lnTo>
                  <a:pt x="0" y="48210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4">
            <a:extLst>
              <a:ext uri="{FF2B5EF4-FFF2-40B4-BE49-F238E27FC236}">
                <a16:creationId xmlns:a16="http://schemas.microsoft.com/office/drawing/2014/main" id="{AC5B3439-350D-5DF4-534C-A460AA252A3E}"/>
              </a:ext>
            </a:extLst>
          </p:cNvPr>
          <p:cNvGrpSpPr>
            <a:grpSpLocks noChangeAspect="1"/>
          </p:cNvGrpSpPr>
          <p:nvPr/>
        </p:nvGrpSpPr>
        <p:grpSpPr>
          <a:xfrm>
            <a:off x="3794628" y="1145492"/>
            <a:ext cx="4209717" cy="1562933"/>
            <a:chOff x="0" y="0"/>
            <a:chExt cx="4665345" cy="1732090"/>
          </a:xfrm>
        </p:grpSpPr>
        <p:sp>
          <p:nvSpPr>
            <p:cNvPr id="5" name="Freeform 5">
              <a:extLst>
                <a:ext uri="{FF2B5EF4-FFF2-40B4-BE49-F238E27FC236}">
                  <a16:creationId xmlns:a16="http://schemas.microsoft.com/office/drawing/2014/main" id="{5FB844F2-2A8E-A789-1DA1-2260391A7B05}"/>
                </a:ext>
              </a:extLst>
            </p:cNvPr>
            <p:cNvSpPr/>
            <p:nvPr/>
          </p:nvSpPr>
          <p:spPr>
            <a:xfrm>
              <a:off x="63500" y="63500"/>
              <a:ext cx="1445006" cy="1602613"/>
            </a:xfrm>
            <a:custGeom>
              <a:avLst/>
              <a:gdLst/>
              <a:ahLst/>
              <a:cxnLst/>
              <a:rect l="l" t="t" r="r" b="b"/>
              <a:pathLst>
                <a:path w="1445006" h="1602613">
                  <a:moveTo>
                    <a:pt x="1414907" y="1297178"/>
                  </a:moveTo>
                  <a:lnTo>
                    <a:pt x="659892" y="1296289"/>
                  </a:lnTo>
                  <a:cubicBezTo>
                    <a:pt x="642874" y="1296289"/>
                    <a:pt x="629793" y="1282700"/>
                    <a:pt x="630682" y="1265936"/>
                  </a:cubicBezTo>
                  <a:lnTo>
                    <a:pt x="693420" y="30734"/>
                  </a:lnTo>
                  <a:cubicBezTo>
                    <a:pt x="694309" y="13970"/>
                    <a:pt x="681228" y="381"/>
                    <a:pt x="664210" y="381"/>
                  </a:cubicBezTo>
                  <a:lnTo>
                    <a:pt x="648589" y="381"/>
                  </a:lnTo>
                  <a:lnTo>
                    <a:pt x="648589" y="127"/>
                  </a:lnTo>
                  <a:lnTo>
                    <a:pt x="0" y="0"/>
                  </a:lnTo>
                  <a:lnTo>
                    <a:pt x="341630" y="76835"/>
                  </a:lnTo>
                  <a:lnTo>
                    <a:pt x="485394" y="107823"/>
                  </a:lnTo>
                  <a:lnTo>
                    <a:pt x="337947" y="129413"/>
                  </a:lnTo>
                  <a:lnTo>
                    <a:pt x="260223" y="1570863"/>
                  </a:lnTo>
                  <a:cubicBezTo>
                    <a:pt x="259334" y="1587627"/>
                    <a:pt x="272415" y="1601216"/>
                    <a:pt x="289433" y="1601216"/>
                  </a:cubicBezTo>
                  <a:lnTo>
                    <a:pt x="1399286" y="1602613"/>
                  </a:lnTo>
                  <a:cubicBezTo>
                    <a:pt x="1416304" y="1602613"/>
                    <a:pt x="1430782" y="1589024"/>
                    <a:pt x="1431671" y="1572387"/>
                  </a:cubicBezTo>
                  <a:lnTo>
                    <a:pt x="1444117" y="1327658"/>
                  </a:lnTo>
                  <a:cubicBezTo>
                    <a:pt x="1445006" y="1310894"/>
                    <a:pt x="1431925" y="1297305"/>
                    <a:pt x="1414907" y="1297305"/>
                  </a:cubicBezTo>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6">
              <a:extLst>
                <a:ext uri="{FF2B5EF4-FFF2-40B4-BE49-F238E27FC236}">
                  <a16:creationId xmlns:a16="http://schemas.microsoft.com/office/drawing/2014/main" id="{C1625699-C861-7BC8-17D6-D06971C581A5}"/>
                </a:ext>
              </a:extLst>
            </p:cNvPr>
            <p:cNvSpPr/>
            <p:nvPr/>
          </p:nvSpPr>
          <p:spPr>
            <a:xfrm>
              <a:off x="995934" y="63500"/>
              <a:ext cx="3629152" cy="1606042"/>
            </a:xfrm>
            <a:custGeom>
              <a:avLst/>
              <a:gdLst/>
              <a:ahLst/>
              <a:cxnLst/>
              <a:rect l="l" t="t" r="r" b="b"/>
              <a:pathLst>
                <a:path w="3629152" h="1606042">
                  <a:moveTo>
                    <a:pt x="3247517" y="805180"/>
                  </a:moveTo>
                  <a:cubicBezTo>
                    <a:pt x="3232150" y="1106043"/>
                    <a:pt x="3010027" y="1300099"/>
                    <a:pt x="2681351" y="1299718"/>
                  </a:cubicBezTo>
                  <a:lnTo>
                    <a:pt x="2365248" y="1299337"/>
                  </a:lnTo>
                  <a:cubicBezTo>
                    <a:pt x="2348230" y="1299337"/>
                    <a:pt x="2335149" y="1285748"/>
                    <a:pt x="2336038" y="1268984"/>
                  </a:cubicBezTo>
                  <a:lnTo>
                    <a:pt x="2383282" y="339217"/>
                  </a:lnTo>
                  <a:cubicBezTo>
                    <a:pt x="2384171" y="322453"/>
                    <a:pt x="2398649" y="308864"/>
                    <a:pt x="2415667" y="308864"/>
                  </a:cubicBezTo>
                  <a:lnTo>
                    <a:pt x="2731769" y="309245"/>
                  </a:lnTo>
                  <a:cubicBezTo>
                    <a:pt x="3060446" y="309626"/>
                    <a:pt x="3262884" y="504317"/>
                    <a:pt x="3247516" y="805053"/>
                  </a:cubicBezTo>
                  <a:moveTo>
                    <a:pt x="2760726" y="3810"/>
                  </a:moveTo>
                  <a:lnTo>
                    <a:pt x="1556512" y="2540"/>
                  </a:lnTo>
                  <a:cubicBezTo>
                    <a:pt x="1545717" y="2540"/>
                    <a:pt x="1535430" y="8001"/>
                    <a:pt x="1529461" y="17145"/>
                  </a:cubicBezTo>
                  <a:lnTo>
                    <a:pt x="1087755" y="678307"/>
                  </a:lnTo>
                  <a:cubicBezTo>
                    <a:pt x="1074801" y="697738"/>
                    <a:pt x="1045972" y="697738"/>
                    <a:pt x="1035050" y="678180"/>
                  </a:cubicBezTo>
                  <a:lnTo>
                    <a:pt x="664845" y="16129"/>
                  </a:lnTo>
                  <a:cubicBezTo>
                    <a:pt x="659765" y="6985"/>
                    <a:pt x="649986" y="1397"/>
                    <a:pt x="639191" y="1397"/>
                  </a:cubicBezTo>
                  <a:lnTo>
                    <a:pt x="601726" y="1397"/>
                  </a:lnTo>
                  <a:cubicBezTo>
                    <a:pt x="601853" y="889"/>
                    <a:pt x="602234" y="508"/>
                    <a:pt x="602107" y="0"/>
                  </a:cubicBezTo>
                  <a:lnTo>
                    <a:pt x="0" y="0"/>
                  </a:lnTo>
                  <a:lnTo>
                    <a:pt x="341630" y="76835"/>
                  </a:lnTo>
                  <a:lnTo>
                    <a:pt x="485394" y="107823"/>
                  </a:lnTo>
                  <a:lnTo>
                    <a:pt x="337947" y="129413"/>
                  </a:lnTo>
                  <a:lnTo>
                    <a:pt x="852297" y="1034669"/>
                  </a:lnTo>
                  <a:cubicBezTo>
                    <a:pt x="854964" y="1039368"/>
                    <a:pt x="856234" y="1044829"/>
                    <a:pt x="855980" y="1050417"/>
                  </a:cubicBezTo>
                  <a:lnTo>
                    <a:pt x="829437" y="1572768"/>
                  </a:lnTo>
                  <a:cubicBezTo>
                    <a:pt x="828548" y="1589532"/>
                    <a:pt x="841629" y="1603121"/>
                    <a:pt x="858647" y="1603121"/>
                  </a:cubicBezTo>
                  <a:lnTo>
                    <a:pt x="1151890" y="1603502"/>
                  </a:lnTo>
                  <a:cubicBezTo>
                    <a:pt x="1168908" y="1603502"/>
                    <a:pt x="1183386" y="1589913"/>
                    <a:pt x="1184275" y="1573276"/>
                  </a:cubicBezTo>
                  <a:lnTo>
                    <a:pt x="1211072" y="1046607"/>
                  </a:lnTo>
                  <a:cubicBezTo>
                    <a:pt x="1211326" y="1041146"/>
                    <a:pt x="1213104" y="1035685"/>
                    <a:pt x="1216279" y="1030859"/>
                  </a:cubicBezTo>
                  <a:lnTo>
                    <a:pt x="1869948" y="49149"/>
                  </a:lnTo>
                  <a:cubicBezTo>
                    <a:pt x="1872488" y="45339"/>
                    <a:pt x="1873885" y="41275"/>
                    <a:pt x="1874520" y="37211"/>
                  </a:cubicBezTo>
                  <a:lnTo>
                    <a:pt x="2051685" y="77089"/>
                  </a:lnTo>
                  <a:lnTo>
                    <a:pt x="2195449" y="108077"/>
                  </a:lnTo>
                  <a:lnTo>
                    <a:pt x="2048002" y="129667"/>
                  </a:lnTo>
                  <a:lnTo>
                    <a:pt x="1965833" y="1574165"/>
                  </a:lnTo>
                  <a:cubicBezTo>
                    <a:pt x="1964944" y="1590929"/>
                    <a:pt x="1978025" y="1604518"/>
                    <a:pt x="1995043" y="1604518"/>
                  </a:cubicBezTo>
                  <a:lnTo>
                    <a:pt x="2679319" y="1605407"/>
                  </a:lnTo>
                  <a:cubicBezTo>
                    <a:pt x="3208528" y="1606042"/>
                    <a:pt x="3580384" y="1284732"/>
                    <a:pt x="3604768" y="805815"/>
                  </a:cubicBezTo>
                  <a:cubicBezTo>
                    <a:pt x="3629152" y="326898"/>
                    <a:pt x="3289808" y="4572"/>
                    <a:pt x="2760726" y="3810"/>
                  </a:cubicBezTo>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 name="Freeform 7">
            <a:extLst>
              <a:ext uri="{FF2B5EF4-FFF2-40B4-BE49-F238E27FC236}">
                <a16:creationId xmlns:a16="http://schemas.microsoft.com/office/drawing/2014/main" id="{FE323E72-CE7A-3301-B4DE-8E35798EE925}"/>
              </a:ext>
            </a:extLst>
          </p:cNvPr>
          <p:cNvSpPr/>
          <p:nvPr/>
        </p:nvSpPr>
        <p:spPr>
          <a:xfrm>
            <a:off x="1488752" y="-203939"/>
            <a:ext cx="2811114" cy="3964392"/>
          </a:xfrm>
          <a:custGeom>
            <a:avLst/>
            <a:gdLst/>
            <a:ahLst/>
            <a:cxnLst/>
            <a:rect l="l" t="t" r="r" b="b"/>
            <a:pathLst>
              <a:path w="4216671" h="5946588">
                <a:moveTo>
                  <a:pt x="0" y="0"/>
                </a:moveTo>
                <a:lnTo>
                  <a:pt x="4216672" y="0"/>
                </a:lnTo>
                <a:lnTo>
                  <a:pt x="4216672" y="5946588"/>
                </a:lnTo>
                <a:lnTo>
                  <a:pt x="0" y="5946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8">
            <a:extLst>
              <a:ext uri="{FF2B5EF4-FFF2-40B4-BE49-F238E27FC236}">
                <a16:creationId xmlns:a16="http://schemas.microsoft.com/office/drawing/2014/main" id="{D2C87ECD-D490-F3D9-6875-9FD43BEFF520}"/>
              </a:ext>
            </a:extLst>
          </p:cNvPr>
          <p:cNvSpPr/>
          <p:nvPr/>
        </p:nvSpPr>
        <p:spPr>
          <a:xfrm>
            <a:off x="-3" y="3778371"/>
            <a:ext cx="3721715" cy="3090537"/>
          </a:xfrm>
          <a:custGeom>
            <a:avLst/>
            <a:gdLst/>
            <a:ahLst/>
            <a:cxnLst/>
            <a:rect l="l" t="t" r="r" b="b"/>
            <a:pathLst>
              <a:path w="5957894" h="4947475">
                <a:moveTo>
                  <a:pt x="0" y="0"/>
                </a:moveTo>
                <a:lnTo>
                  <a:pt x="5957895" y="0"/>
                </a:lnTo>
                <a:lnTo>
                  <a:pt x="5957895" y="4947475"/>
                </a:lnTo>
                <a:lnTo>
                  <a:pt x="0" y="4947475"/>
                </a:lnTo>
                <a:lnTo>
                  <a:pt x="0" y="0"/>
                </a:lnTo>
                <a:close/>
              </a:path>
            </a:pathLst>
          </a:custGeom>
          <a:blipFill>
            <a:blip r:embed="rId6"/>
            <a:stretch>
              <a:fillRect r="-4828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9">
            <a:extLst>
              <a:ext uri="{FF2B5EF4-FFF2-40B4-BE49-F238E27FC236}">
                <a16:creationId xmlns:a16="http://schemas.microsoft.com/office/drawing/2014/main" id="{FEB2B3D3-0834-7D8D-65E4-59C2602A6998}"/>
              </a:ext>
            </a:extLst>
          </p:cNvPr>
          <p:cNvSpPr/>
          <p:nvPr/>
        </p:nvSpPr>
        <p:spPr>
          <a:xfrm>
            <a:off x="9162139" y="3760453"/>
            <a:ext cx="3113091" cy="3112253"/>
          </a:xfrm>
          <a:custGeom>
            <a:avLst/>
            <a:gdLst/>
            <a:ahLst/>
            <a:cxnLst/>
            <a:rect l="l" t="t" r="r" b="b"/>
            <a:pathLst>
              <a:path w="4292924" h="4291768">
                <a:moveTo>
                  <a:pt x="0" y="0"/>
                </a:moveTo>
                <a:lnTo>
                  <a:pt x="4292924" y="0"/>
                </a:lnTo>
                <a:lnTo>
                  <a:pt x="4292924" y="4291768"/>
                </a:lnTo>
                <a:lnTo>
                  <a:pt x="0" y="4291768"/>
                </a:lnTo>
                <a:lnTo>
                  <a:pt x="0" y="0"/>
                </a:lnTo>
                <a:close/>
              </a:path>
            </a:pathLst>
          </a:custGeom>
          <a:blipFill>
            <a:blip r:embed="rId7"/>
            <a:stretch>
              <a:fillRect l="-20412" t="-18642" r="-15695" b="-731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10">
            <a:extLst>
              <a:ext uri="{FF2B5EF4-FFF2-40B4-BE49-F238E27FC236}">
                <a16:creationId xmlns:a16="http://schemas.microsoft.com/office/drawing/2014/main" id="{EC65EFBA-1C2B-3361-BF37-27FA9D0C7AF9}"/>
              </a:ext>
            </a:extLst>
          </p:cNvPr>
          <p:cNvSpPr/>
          <p:nvPr/>
        </p:nvSpPr>
        <p:spPr>
          <a:xfrm>
            <a:off x="6110079" y="3767464"/>
            <a:ext cx="3316975" cy="3090537"/>
          </a:xfrm>
          <a:custGeom>
            <a:avLst/>
            <a:gdLst/>
            <a:ahLst/>
            <a:cxnLst/>
            <a:rect l="l" t="t" r="r" b="b"/>
            <a:pathLst>
              <a:path w="4574079" h="4261822">
                <a:moveTo>
                  <a:pt x="0" y="0"/>
                </a:moveTo>
                <a:lnTo>
                  <a:pt x="4574079" y="0"/>
                </a:lnTo>
                <a:lnTo>
                  <a:pt x="4574079" y="4261822"/>
                </a:lnTo>
                <a:lnTo>
                  <a:pt x="0" y="4261822"/>
                </a:lnTo>
                <a:lnTo>
                  <a:pt x="0" y="0"/>
                </a:lnTo>
                <a:close/>
              </a:path>
            </a:pathLst>
          </a:custGeom>
          <a:blipFill>
            <a:blip r:embed="rId8"/>
            <a:stretch>
              <a:fillRect b="-341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a:extLst>
              <a:ext uri="{FF2B5EF4-FFF2-40B4-BE49-F238E27FC236}">
                <a16:creationId xmlns:a16="http://schemas.microsoft.com/office/drawing/2014/main" id="{BEB77A55-B74E-80F0-F9C1-14B83CD7F248}"/>
              </a:ext>
            </a:extLst>
          </p:cNvPr>
          <p:cNvSpPr/>
          <p:nvPr/>
        </p:nvSpPr>
        <p:spPr>
          <a:xfrm>
            <a:off x="3421472" y="3791192"/>
            <a:ext cx="2927446" cy="3066808"/>
          </a:xfrm>
          <a:custGeom>
            <a:avLst/>
            <a:gdLst/>
            <a:ahLst/>
            <a:cxnLst/>
            <a:rect l="l" t="t" r="r" b="b"/>
            <a:pathLst>
              <a:path w="4036921" h="4229100">
                <a:moveTo>
                  <a:pt x="0" y="0"/>
                </a:moveTo>
                <a:lnTo>
                  <a:pt x="4036920" y="0"/>
                </a:lnTo>
                <a:lnTo>
                  <a:pt x="4036920" y="4229100"/>
                </a:lnTo>
                <a:lnTo>
                  <a:pt x="0" y="4229100"/>
                </a:lnTo>
                <a:lnTo>
                  <a:pt x="0" y="0"/>
                </a:lnTo>
                <a:close/>
              </a:path>
            </a:pathLst>
          </a:custGeom>
          <a:blipFill>
            <a:blip r:embed="rId9"/>
            <a:stretch>
              <a:fillRect t="-16216" b="-182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 name="Group 12">
            <a:extLst>
              <a:ext uri="{FF2B5EF4-FFF2-40B4-BE49-F238E27FC236}">
                <a16:creationId xmlns:a16="http://schemas.microsoft.com/office/drawing/2014/main" id="{1DF5F7E8-B5F0-ED48-625E-94BA8F85F45B}"/>
              </a:ext>
            </a:extLst>
          </p:cNvPr>
          <p:cNvGrpSpPr/>
          <p:nvPr/>
        </p:nvGrpSpPr>
        <p:grpSpPr>
          <a:xfrm>
            <a:off x="-266700" y="3760453"/>
            <a:ext cx="12725400" cy="730974"/>
            <a:chOff x="0" y="0"/>
            <a:chExt cx="5027319" cy="288780"/>
          </a:xfrm>
        </p:grpSpPr>
        <p:sp>
          <p:nvSpPr>
            <p:cNvPr id="13" name="Freeform 13">
              <a:extLst>
                <a:ext uri="{FF2B5EF4-FFF2-40B4-BE49-F238E27FC236}">
                  <a16:creationId xmlns:a16="http://schemas.microsoft.com/office/drawing/2014/main" id="{D6725CDB-F76F-0A6D-B240-2B527C265546}"/>
                </a:ext>
              </a:extLst>
            </p:cNvPr>
            <p:cNvSpPr/>
            <p:nvPr/>
          </p:nvSpPr>
          <p:spPr>
            <a:xfrm>
              <a:off x="0" y="0"/>
              <a:ext cx="5027318" cy="288780"/>
            </a:xfrm>
            <a:custGeom>
              <a:avLst/>
              <a:gdLst/>
              <a:ahLst/>
              <a:cxnLst/>
              <a:rect l="l" t="t" r="r" b="b"/>
              <a:pathLst>
                <a:path w="5027318" h="288780">
                  <a:moveTo>
                    <a:pt x="0" y="0"/>
                  </a:moveTo>
                  <a:lnTo>
                    <a:pt x="5027318" y="0"/>
                  </a:lnTo>
                  <a:lnTo>
                    <a:pt x="5027318" y="288780"/>
                  </a:lnTo>
                  <a:lnTo>
                    <a:pt x="0" y="288780"/>
                  </a:lnTo>
                  <a:close/>
                </a:path>
              </a:pathLst>
            </a:custGeom>
            <a:solidFill>
              <a:srgbClr val="66FF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4">
              <a:extLst>
                <a:ext uri="{FF2B5EF4-FFF2-40B4-BE49-F238E27FC236}">
                  <a16:creationId xmlns:a16="http://schemas.microsoft.com/office/drawing/2014/main" id="{0508F295-DEE9-6662-9CC5-BE40A75300D1}"/>
                </a:ext>
              </a:extLst>
            </p:cNvPr>
            <p:cNvSpPr txBox="1"/>
            <p:nvPr/>
          </p:nvSpPr>
          <p:spPr>
            <a:xfrm>
              <a:off x="0" y="-38100"/>
              <a:ext cx="5027319" cy="32688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5" name="Picture 15">
            <a:extLst>
              <a:ext uri="{FF2B5EF4-FFF2-40B4-BE49-F238E27FC236}">
                <a16:creationId xmlns:a16="http://schemas.microsoft.com/office/drawing/2014/main" id="{74B8AFF6-CF24-2BF1-EF72-4191B54B56D9}"/>
              </a:ext>
            </a:extLst>
          </p:cNvPr>
          <p:cNvPicPr>
            <a:picLocks noChangeAspect="1"/>
          </p:cNvPicPr>
          <p:nvPr/>
        </p:nvPicPr>
        <p:blipFill>
          <a:blip r:embed="rId10"/>
          <a:stretch>
            <a:fillRect/>
          </a:stretch>
        </p:blipFill>
        <p:spPr>
          <a:xfrm>
            <a:off x="9219034" y="3465941"/>
            <a:ext cx="1319997" cy="1319997"/>
          </a:xfrm>
          <a:prstGeom prst="rect">
            <a:avLst/>
          </a:prstGeom>
        </p:spPr>
      </p:pic>
      <p:grpSp>
        <p:nvGrpSpPr>
          <p:cNvPr id="16" name="Group 16">
            <a:extLst>
              <a:ext uri="{FF2B5EF4-FFF2-40B4-BE49-F238E27FC236}">
                <a16:creationId xmlns:a16="http://schemas.microsoft.com/office/drawing/2014/main" id="{5471DA7F-F3A8-0BCB-1B1E-AC498F71AD5B}"/>
              </a:ext>
            </a:extLst>
          </p:cNvPr>
          <p:cNvGrpSpPr/>
          <p:nvPr/>
        </p:nvGrpSpPr>
        <p:grpSpPr>
          <a:xfrm>
            <a:off x="8391676" y="3844512"/>
            <a:ext cx="601689" cy="601689"/>
            <a:chOff x="0" y="0"/>
            <a:chExt cx="812800" cy="812800"/>
          </a:xfrm>
        </p:grpSpPr>
        <p:sp>
          <p:nvSpPr>
            <p:cNvPr id="17" name="Freeform 17">
              <a:extLst>
                <a:ext uri="{FF2B5EF4-FFF2-40B4-BE49-F238E27FC236}">
                  <a16:creationId xmlns:a16="http://schemas.microsoft.com/office/drawing/2014/main" id="{36A7CBEA-F22C-3E14-11AA-88AEF93EA273}"/>
                </a:ext>
              </a:extLst>
            </p:cNvPr>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8">
              <a:extLst>
                <a:ext uri="{FF2B5EF4-FFF2-40B4-BE49-F238E27FC236}">
                  <a16:creationId xmlns:a16="http://schemas.microsoft.com/office/drawing/2014/main" id="{A6C5D0F7-F007-49A2-38A3-D563B4F94626}"/>
                </a:ext>
              </a:extLst>
            </p:cNvPr>
            <p:cNvSpPr txBox="1"/>
            <p:nvPr/>
          </p:nvSpPr>
          <p:spPr>
            <a:xfrm>
              <a:off x="0" y="165100"/>
              <a:ext cx="711200" cy="444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 name="TextBox 19">
            <a:extLst>
              <a:ext uri="{FF2B5EF4-FFF2-40B4-BE49-F238E27FC236}">
                <a16:creationId xmlns:a16="http://schemas.microsoft.com/office/drawing/2014/main" id="{FD681285-60DC-73BC-DA37-E5F393527D0A}"/>
              </a:ext>
            </a:extLst>
          </p:cNvPr>
          <p:cNvSpPr txBox="1"/>
          <p:nvPr/>
        </p:nvSpPr>
        <p:spPr>
          <a:xfrm>
            <a:off x="8004344" y="339763"/>
            <a:ext cx="2649379" cy="2739404"/>
          </a:xfrm>
          <a:prstGeom prst="rect">
            <a:avLst/>
          </a:prstGeom>
        </p:spPr>
        <p:txBody>
          <a:bodyPr lIns="0" tIns="0" rIns="0" bIns="0" rtlCol="0" anchor="t">
            <a:spAutoFit/>
          </a:bodyPr>
          <a:lstStyle/>
          <a:p>
            <a:pPr marL="0" marR="0" lvl="0" indent="0" algn="ctr" defTabSz="914400" rtl="0" eaLnBrk="1" fontAlgn="auto" latinLnBrk="0" hangingPunct="1">
              <a:lnSpc>
                <a:spcPts val="23429"/>
              </a:lnSpc>
              <a:spcBef>
                <a:spcPts val="0"/>
              </a:spcBef>
              <a:spcAft>
                <a:spcPts val="0"/>
              </a:spcAft>
              <a:buClrTx/>
              <a:buSzTx/>
              <a:buFontTx/>
              <a:buNone/>
              <a:tabLst/>
              <a:defRPr/>
            </a:pPr>
            <a:r>
              <a:rPr kumimoji="0" lang="en-US" sz="16735" b="1" i="0" u="none" strike="noStrike" kern="1200" cap="none" spc="0" normalizeH="0" baseline="0" noProof="0">
                <a:ln>
                  <a:noFill/>
                </a:ln>
                <a:solidFill>
                  <a:srgbClr val="66FF06"/>
                </a:solidFill>
                <a:effectLst/>
                <a:uLnTx/>
                <a:uFillTx/>
                <a:latin typeface="Montserrat 1 Bold"/>
                <a:ea typeface="Montserrat 1 Bold"/>
                <a:cs typeface="Montserrat 1 Bold"/>
                <a:sym typeface="Montserrat 1 Bold"/>
              </a:rPr>
              <a:t>26</a:t>
            </a:r>
          </a:p>
        </p:txBody>
      </p:sp>
      <p:sp>
        <p:nvSpPr>
          <p:cNvPr id="20" name="TextBox 20">
            <a:extLst>
              <a:ext uri="{FF2B5EF4-FFF2-40B4-BE49-F238E27FC236}">
                <a16:creationId xmlns:a16="http://schemas.microsoft.com/office/drawing/2014/main" id="{7CDAC32D-8327-E409-81C0-F9C3E4EBA4F8}"/>
              </a:ext>
            </a:extLst>
          </p:cNvPr>
          <p:cNvSpPr txBox="1"/>
          <p:nvPr/>
        </p:nvSpPr>
        <p:spPr>
          <a:xfrm>
            <a:off x="4090124" y="2657625"/>
            <a:ext cx="6446040" cy="480131"/>
          </a:xfrm>
          <a:prstGeom prst="rect">
            <a:avLst/>
          </a:prstGeom>
        </p:spPr>
        <p:txBody>
          <a:bodyPr lIns="0" tIns="0" rIns="0" bIns="0" rtlCol="0" anchor="t">
            <a:spAutoFit/>
          </a:bodyPr>
          <a:lstStyle/>
          <a:p>
            <a:pPr marL="0" marR="0" lvl="0" indent="0" algn="ctr" defTabSz="914400" rtl="0" eaLnBrk="1" fontAlgn="auto" latinLnBrk="0" hangingPunct="1">
              <a:lnSpc>
                <a:spcPts val="4113"/>
              </a:lnSpc>
              <a:spcBef>
                <a:spcPts val="0"/>
              </a:spcBef>
              <a:spcAft>
                <a:spcPts val="0"/>
              </a:spcAft>
              <a:buClrTx/>
              <a:buSzTx/>
              <a:buFontTx/>
              <a:buNone/>
              <a:tabLst/>
              <a:defRPr/>
            </a:pPr>
            <a:r>
              <a:rPr kumimoji="0" lang="en-US" sz="2937" b="1" i="0" u="none" strike="noStrike" kern="1200" cap="none" spc="0" normalizeH="0" baseline="0" noProof="0">
                <a:ln>
                  <a:noFill/>
                </a:ln>
                <a:solidFill>
                  <a:srgbClr val="FFFFFF"/>
                </a:solidFill>
                <a:effectLst/>
                <a:uLnTx/>
                <a:uFillTx/>
                <a:latin typeface="Montserrat 1 Bold"/>
                <a:ea typeface="Montserrat 1 Bold"/>
                <a:cs typeface="Montserrat 1 Bold"/>
                <a:sym typeface="Montserrat 1 Bold"/>
              </a:rPr>
              <a:t>Unstoppable Growth Conference</a:t>
            </a:r>
          </a:p>
        </p:txBody>
      </p:sp>
      <p:sp>
        <p:nvSpPr>
          <p:cNvPr id="21" name="TextBox 21">
            <a:extLst>
              <a:ext uri="{FF2B5EF4-FFF2-40B4-BE49-F238E27FC236}">
                <a16:creationId xmlns:a16="http://schemas.microsoft.com/office/drawing/2014/main" id="{4F599DED-A9E9-99DE-2EF3-02DADC61292B}"/>
              </a:ext>
            </a:extLst>
          </p:cNvPr>
          <p:cNvSpPr txBox="1"/>
          <p:nvPr/>
        </p:nvSpPr>
        <p:spPr>
          <a:xfrm>
            <a:off x="1848778" y="3743159"/>
            <a:ext cx="6363504" cy="656205"/>
          </a:xfrm>
          <a:prstGeom prst="rect">
            <a:avLst/>
          </a:prstGeom>
        </p:spPr>
        <p:txBody>
          <a:bodyPr lIns="0" tIns="0" rIns="0" bIns="0" rtlCol="0" anchor="t">
            <a:spAutoFit/>
          </a:bodyPr>
          <a:lstStyle/>
          <a:p>
            <a:pPr marL="0" marR="0" lvl="0" indent="0" algn="ctr" defTabSz="914400" rtl="0" eaLnBrk="1" fontAlgn="auto" latinLnBrk="0" hangingPunct="1">
              <a:lnSpc>
                <a:spcPts val="5636"/>
              </a:lnSpc>
              <a:spcBef>
                <a:spcPts val="0"/>
              </a:spcBef>
              <a:spcAft>
                <a:spcPts val="0"/>
              </a:spcAft>
              <a:buClrTx/>
              <a:buSzTx/>
              <a:buFontTx/>
              <a:buNone/>
              <a:tabLst/>
              <a:defRPr/>
            </a:pPr>
            <a:r>
              <a:rPr kumimoji="0" lang="en-US" sz="4026" b="1" i="0" u="none" strike="noStrike" kern="1200" cap="none" spc="696" normalizeH="0" baseline="0" noProof="0">
                <a:ln>
                  <a:noFill/>
                </a:ln>
                <a:solidFill>
                  <a:srgbClr val="000000"/>
                </a:solidFill>
                <a:effectLst/>
                <a:uLnTx/>
                <a:uFillTx/>
                <a:latin typeface="Montserrat 1 Bold"/>
                <a:ea typeface="Montserrat 1 Bold"/>
                <a:cs typeface="Montserrat 1 Bold"/>
                <a:sym typeface="Montserrat 1 Bold"/>
              </a:rPr>
              <a:t>GET YOUR TICKET</a:t>
            </a:r>
          </a:p>
        </p:txBody>
      </p:sp>
    </p:spTree>
    <p:extLst>
      <p:ext uri="{BB962C8B-B14F-4D97-AF65-F5344CB8AC3E}">
        <p14:creationId xmlns:p14="http://schemas.microsoft.com/office/powerpoint/2010/main" val="877211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9DF73-D4A0-8024-8AEC-BD0F5682C71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E8F10C-759B-7BDF-ABBE-ECB2720C519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90" t="-25990" r="-3173" b="-130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3">
            <a:extLst>
              <a:ext uri="{FF2B5EF4-FFF2-40B4-BE49-F238E27FC236}">
                <a16:creationId xmlns:a16="http://schemas.microsoft.com/office/drawing/2014/main" id="{1898ACF3-689F-370E-A073-4480EB9A44D5}"/>
              </a:ext>
            </a:extLst>
          </p:cNvPr>
          <p:cNvGrpSpPr/>
          <p:nvPr/>
        </p:nvGrpSpPr>
        <p:grpSpPr>
          <a:xfrm>
            <a:off x="4082598" y="2808440"/>
            <a:ext cx="6093240" cy="1109916"/>
            <a:chOff x="0" y="0"/>
            <a:chExt cx="12186480" cy="2219832"/>
          </a:xfrm>
        </p:grpSpPr>
        <p:grpSp>
          <p:nvGrpSpPr>
            <p:cNvPr id="4" name="Group 4">
              <a:extLst>
                <a:ext uri="{FF2B5EF4-FFF2-40B4-BE49-F238E27FC236}">
                  <a16:creationId xmlns:a16="http://schemas.microsoft.com/office/drawing/2014/main" id="{9C8FF392-5FDD-4F11-B066-58D4DDACDD84}"/>
                </a:ext>
              </a:extLst>
            </p:cNvPr>
            <p:cNvGrpSpPr>
              <a:grpSpLocks noChangeAspect="1"/>
            </p:cNvGrpSpPr>
            <p:nvPr/>
          </p:nvGrpSpPr>
          <p:grpSpPr>
            <a:xfrm>
              <a:off x="286" y="0"/>
              <a:ext cx="1049027" cy="1304972"/>
              <a:chOff x="0" y="0"/>
              <a:chExt cx="744144" cy="925703"/>
            </a:xfrm>
          </p:grpSpPr>
          <p:sp>
            <p:nvSpPr>
              <p:cNvPr id="5" name="Freeform 5">
                <a:extLst>
                  <a:ext uri="{FF2B5EF4-FFF2-40B4-BE49-F238E27FC236}">
                    <a16:creationId xmlns:a16="http://schemas.microsoft.com/office/drawing/2014/main" id="{A883A819-34CD-82BB-26BF-3E98F7AEF57E}"/>
                  </a:ext>
                </a:extLst>
              </p:cNvPr>
              <p:cNvSpPr/>
              <p:nvPr/>
            </p:nvSpPr>
            <p:spPr>
              <a:xfrm>
                <a:off x="0" y="0"/>
                <a:ext cx="744220" cy="925703"/>
              </a:xfrm>
              <a:custGeom>
                <a:avLst/>
                <a:gdLst/>
                <a:ahLst/>
                <a:cxnLst/>
                <a:rect l="l" t="t" r="r" b="b"/>
                <a:pathLst>
                  <a:path w="744220" h="925703">
                    <a:moveTo>
                      <a:pt x="0" y="822198"/>
                    </a:moveTo>
                    <a:lnTo>
                      <a:pt x="70358" y="666115"/>
                    </a:lnTo>
                    <a:cubicBezTo>
                      <a:pt x="145796" y="721106"/>
                      <a:pt x="258318" y="759460"/>
                      <a:pt x="365760" y="759460"/>
                    </a:cubicBezTo>
                    <a:cubicBezTo>
                      <a:pt x="488569" y="759460"/>
                      <a:pt x="538353" y="718566"/>
                      <a:pt x="538353" y="663575"/>
                    </a:cubicBezTo>
                    <a:cubicBezTo>
                      <a:pt x="538353" y="496062"/>
                      <a:pt x="17907" y="611124"/>
                      <a:pt x="17907" y="278765"/>
                    </a:cubicBezTo>
                    <a:cubicBezTo>
                      <a:pt x="17907" y="126619"/>
                      <a:pt x="140589" y="0"/>
                      <a:pt x="395097" y="0"/>
                    </a:cubicBezTo>
                    <a:cubicBezTo>
                      <a:pt x="507619" y="0"/>
                      <a:pt x="622681" y="26797"/>
                      <a:pt x="705739" y="79248"/>
                    </a:cubicBezTo>
                    <a:lnTo>
                      <a:pt x="641858" y="236601"/>
                    </a:lnTo>
                    <a:cubicBezTo>
                      <a:pt x="558800" y="189230"/>
                      <a:pt x="473075" y="166243"/>
                      <a:pt x="393827" y="166243"/>
                    </a:cubicBezTo>
                    <a:cubicBezTo>
                      <a:pt x="271018" y="166243"/>
                      <a:pt x="223774" y="212217"/>
                      <a:pt x="223774" y="268478"/>
                    </a:cubicBezTo>
                    <a:cubicBezTo>
                      <a:pt x="223774" y="433451"/>
                      <a:pt x="744220" y="319659"/>
                      <a:pt x="744220" y="648208"/>
                    </a:cubicBezTo>
                    <a:cubicBezTo>
                      <a:pt x="744220" y="797814"/>
                      <a:pt x="620141" y="925703"/>
                      <a:pt x="364490" y="925703"/>
                    </a:cubicBezTo>
                    <a:cubicBezTo>
                      <a:pt x="222631" y="925703"/>
                      <a:pt x="79375" y="883539"/>
                      <a:pt x="127" y="822198"/>
                    </a:cubicBezTo>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 name="Group 6">
              <a:extLst>
                <a:ext uri="{FF2B5EF4-FFF2-40B4-BE49-F238E27FC236}">
                  <a16:creationId xmlns:a16="http://schemas.microsoft.com/office/drawing/2014/main" id="{9436BDB7-752A-9798-2758-D3DB5B8FC8D3}"/>
                </a:ext>
              </a:extLst>
            </p:cNvPr>
            <p:cNvGrpSpPr>
              <a:grpSpLocks noChangeAspect="1"/>
            </p:cNvGrpSpPr>
            <p:nvPr/>
          </p:nvGrpSpPr>
          <p:grpSpPr>
            <a:xfrm>
              <a:off x="1606213" y="21627"/>
              <a:ext cx="1414935" cy="1261718"/>
              <a:chOff x="0" y="0"/>
              <a:chExt cx="1003706" cy="895020"/>
            </a:xfrm>
          </p:grpSpPr>
          <p:sp>
            <p:nvSpPr>
              <p:cNvPr id="7" name="Freeform 7">
                <a:extLst>
                  <a:ext uri="{FF2B5EF4-FFF2-40B4-BE49-F238E27FC236}">
                    <a16:creationId xmlns:a16="http://schemas.microsoft.com/office/drawing/2014/main" id="{E7C2FBF0-7640-041E-D26F-AC9BD931E6BA}"/>
                  </a:ext>
                </a:extLst>
              </p:cNvPr>
              <p:cNvSpPr/>
              <p:nvPr/>
            </p:nvSpPr>
            <p:spPr>
              <a:xfrm>
                <a:off x="0" y="0"/>
                <a:ext cx="1003681" cy="894969"/>
              </a:xfrm>
              <a:custGeom>
                <a:avLst/>
                <a:gdLst/>
                <a:ahLst/>
                <a:cxnLst/>
                <a:rect l="l" t="t" r="r" b="b"/>
                <a:pathLst>
                  <a:path w="1003681" h="894969">
                    <a:moveTo>
                      <a:pt x="641858" y="545973"/>
                    </a:moveTo>
                    <a:lnTo>
                      <a:pt x="499999" y="203327"/>
                    </a:lnTo>
                    <a:lnTo>
                      <a:pt x="358013" y="545973"/>
                    </a:lnTo>
                    <a:close/>
                    <a:moveTo>
                      <a:pt x="707136" y="703199"/>
                    </a:moveTo>
                    <a:lnTo>
                      <a:pt x="291592" y="703199"/>
                    </a:lnTo>
                    <a:lnTo>
                      <a:pt x="212344" y="894969"/>
                    </a:lnTo>
                    <a:lnTo>
                      <a:pt x="0" y="894969"/>
                    </a:lnTo>
                    <a:lnTo>
                      <a:pt x="398907" y="0"/>
                    </a:lnTo>
                    <a:lnTo>
                      <a:pt x="603504" y="0"/>
                    </a:lnTo>
                    <a:lnTo>
                      <a:pt x="1003681" y="894969"/>
                    </a:lnTo>
                    <a:lnTo>
                      <a:pt x="786384" y="894969"/>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8">
              <a:extLst>
                <a:ext uri="{FF2B5EF4-FFF2-40B4-BE49-F238E27FC236}">
                  <a16:creationId xmlns:a16="http://schemas.microsoft.com/office/drawing/2014/main" id="{4A8F6EBB-56F5-8FFB-31A2-F8EE9E923AB2}"/>
                </a:ext>
              </a:extLst>
            </p:cNvPr>
            <p:cNvGrpSpPr>
              <a:grpSpLocks noChangeAspect="1"/>
            </p:cNvGrpSpPr>
            <p:nvPr/>
          </p:nvGrpSpPr>
          <p:grpSpPr>
            <a:xfrm>
              <a:off x="3675407" y="21627"/>
              <a:ext cx="1094107" cy="1261718"/>
              <a:chOff x="0" y="0"/>
              <a:chExt cx="776122" cy="895020"/>
            </a:xfrm>
          </p:grpSpPr>
          <p:sp>
            <p:nvSpPr>
              <p:cNvPr id="9" name="Freeform 9">
                <a:extLst>
                  <a:ext uri="{FF2B5EF4-FFF2-40B4-BE49-F238E27FC236}">
                    <a16:creationId xmlns:a16="http://schemas.microsoft.com/office/drawing/2014/main" id="{3959DD52-68B4-9C0E-0C43-52FCA0000F85}"/>
                  </a:ext>
                </a:extLst>
              </p:cNvPr>
              <p:cNvSpPr/>
              <p:nvPr/>
            </p:nvSpPr>
            <p:spPr>
              <a:xfrm>
                <a:off x="0" y="0"/>
                <a:ext cx="776097" cy="894969"/>
              </a:xfrm>
              <a:custGeom>
                <a:avLst/>
                <a:gdLst/>
                <a:ahLst/>
                <a:cxnLst/>
                <a:rect l="l" t="t" r="r" b="b"/>
                <a:pathLst>
                  <a:path w="776097" h="894969">
                    <a:moveTo>
                      <a:pt x="566420" y="324739"/>
                    </a:moveTo>
                    <a:cubicBezTo>
                      <a:pt x="566420" y="226314"/>
                      <a:pt x="502539" y="168783"/>
                      <a:pt x="375920" y="168783"/>
                    </a:cubicBezTo>
                    <a:lnTo>
                      <a:pt x="207137" y="168783"/>
                    </a:lnTo>
                    <a:lnTo>
                      <a:pt x="207137" y="479552"/>
                    </a:lnTo>
                    <a:lnTo>
                      <a:pt x="375920" y="479552"/>
                    </a:lnTo>
                    <a:cubicBezTo>
                      <a:pt x="502539" y="479552"/>
                      <a:pt x="566420" y="422021"/>
                      <a:pt x="566420" y="324866"/>
                    </a:cubicBezTo>
                    <a:moveTo>
                      <a:pt x="776097" y="324866"/>
                    </a:moveTo>
                    <a:cubicBezTo>
                      <a:pt x="776097" y="524383"/>
                      <a:pt x="626491" y="648335"/>
                      <a:pt x="387350" y="648335"/>
                    </a:cubicBezTo>
                    <a:lnTo>
                      <a:pt x="207137" y="648335"/>
                    </a:lnTo>
                    <a:lnTo>
                      <a:pt x="207137" y="894969"/>
                    </a:lnTo>
                    <a:lnTo>
                      <a:pt x="0" y="894969"/>
                    </a:lnTo>
                    <a:lnTo>
                      <a:pt x="0" y="0"/>
                    </a:lnTo>
                    <a:lnTo>
                      <a:pt x="387477" y="0"/>
                    </a:lnTo>
                    <a:cubicBezTo>
                      <a:pt x="626491" y="0"/>
                      <a:pt x="776097" y="123952"/>
                      <a:pt x="776097" y="324739"/>
                    </a:cubicBezTo>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oup 10">
              <a:extLst>
                <a:ext uri="{FF2B5EF4-FFF2-40B4-BE49-F238E27FC236}">
                  <a16:creationId xmlns:a16="http://schemas.microsoft.com/office/drawing/2014/main" id="{F5B9B4F1-ECB6-9C89-CA23-4D8F612D3C95}"/>
                </a:ext>
              </a:extLst>
            </p:cNvPr>
            <p:cNvGrpSpPr>
              <a:grpSpLocks noChangeAspect="1"/>
            </p:cNvGrpSpPr>
            <p:nvPr/>
          </p:nvGrpSpPr>
          <p:grpSpPr>
            <a:xfrm>
              <a:off x="5499468" y="21609"/>
              <a:ext cx="976930" cy="1261736"/>
              <a:chOff x="0" y="0"/>
              <a:chExt cx="693001" cy="895032"/>
            </a:xfrm>
          </p:grpSpPr>
          <p:sp>
            <p:nvSpPr>
              <p:cNvPr id="11" name="Freeform 11">
                <a:extLst>
                  <a:ext uri="{FF2B5EF4-FFF2-40B4-BE49-F238E27FC236}">
                    <a16:creationId xmlns:a16="http://schemas.microsoft.com/office/drawing/2014/main" id="{642FA657-BC4F-D9C0-8442-B79803E1E8B4}"/>
                  </a:ext>
                </a:extLst>
              </p:cNvPr>
              <p:cNvSpPr/>
              <p:nvPr/>
            </p:nvSpPr>
            <p:spPr>
              <a:xfrm>
                <a:off x="0" y="0"/>
                <a:ext cx="693039" cy="894969"/>
              </a:xfrm>
              <a:custGeom>
                <a:avLst/>
                <a:gdLst/>
                <a:ahLst/>
                <a:cxnLst/>
                <a:rect l="l" t="t" r="r" b="b"/>
                <a:pathLst>
                  <a:path w="693039" h="894969">
                    <a:moveTo>
                      <a:pt x="693039" y="728853"/>
                    </a:moveTo>
                    <a:lnTo>
                      <a:pt x="693039" y="894969"/>
                    </a:lnTo>
                    <a:lnTo>
                      <a:pt x="0" y="894969"/>
                    </a:lnTo>
                    <a:lnTo>
                      <a:pt x="0" y="0"/>
                    </a:lnTo>
                    <a:lnTo>
                      <a:pt x="676402" y="0"/>
                    </a:lnTo>
                    <a:lnTo>
                      <a:pt x="676402" y="166243"/>
                    </a:lnTo>
                    <a:lnTo>
                      <a:pt x="205867" y="166243"/>
                    </a:lnTo>
                    <a:lnTo>
                      <a:pt x="205867" y="360553"/>
                    </a:lnTo>
                    <a:lnTo>
                      <a:pt x="621411" y="360553"/>
                    </a:lnTo>
                    <a:lnTo>
                      <a:pt x="621411" y="521716"/>
                    </a:lnTo>
                    <a:lnTo>
                      <a:pt x="205867" y="521716"/>
                    </a:lnTo>
                    <a:lnTo>
                      <a:pt x="205867" y="728853"/>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2" name="Group 12">
              <a:extLst>
                <a:ext uri="{FF2B5EF4-FFF2-40B4-BE49-F238E27FC236}">
                  <a16:creationId xmlns:a16="http://schemas.microsoft.com/office/drawing/2014/main" id="{AE32165A-7561-5DA9-7039-C40C07D0A9A4}"/>
                </a:ext>
              </a:extLst>
            </p:cNvPr>
            <p:cNvGrpSpPr>
              <a:grpSpLocks noChangeAspect="1"/>
            </p:cNvGrpSpPr>
            <p:nvPr/>
          </p:nvGrpSpPr>
          <p:grpSpPr>
            <a:xfrm>
              <a:off x="7231577" y="21627"/>
              <a:ext cx="1094107" cy="1261718"/>
              <a:chOff x="0" y="0"/>
              <a:chExt cx="776122" cy="895020"/>
            </a:xfrm>
          </p:grpSpPr>
          <p:sp>
            <p:nvSpPr>
              <p:cNvPr id="13" name="Freeform 13">
                <a:extLst>
                  <a:ext uri="{FF2B5EF4-FFF2-40B4-BE49-F238E27FC236}">
                    <a16:creationId xmlns:a16="http://schemas.microsoft.com/office/drawing/2014/main" id="{EC48BE60-2A77-1663-EDA8-C4C9251883FB}"/>
                  </a:ext>
                </a:extLst>
              </p:cNvPr>
              <p:cNvSpPr/>
              <p:nvPr/>
            </p:nvSpPr>
            <p:spPr>
              <a:xfrm>
                <a:off x="0" y="0"/>
                <a:ext cx="776097" cy="894969"/>
              </a:xfrm>
              <a:custGeom>
                <a:avLst/>
                <a:gdLst/>
                <a:ahLst/>
                <a:cxnLst/>
                <a:rect l="l" t="t" r="r" b="b"/>
                <a:pathLst>
                  <a:path w="776097" h="894969">
                    <a:moveTo>
                      <a:pt x="566420" y="324739"/>
                    </a:moveTo>
                    <a:cubicBezTo>
                      <a:pt x="566420" y="226314"/>
                      <a:pt x="502539" y="168783"/>
                      <a:pt x="375920" y="168783"/>
                    </a:cubicBezTo>
                    <a:lnTo>
                      <a:pt x="207137" y="168783"/>
                    </a:lnTo>
                    <a:lnTo>
                      <a:pt x="207137" y="479552"/>
                    </a:lnTo>
                    <a:lnTo>
                      <a:pt x="375920" y="479552"/>
                    </a:lnTo>
                    <a:cubicBezTo>
                      <a:pt x="502539" y="479552"/>
                      <a:pt x="566420" y="422021"/>
                      <a:pt x="566420" y="324866"/>
                    </a:cubicBezTo>
                    <a:moveTo>
                      <a:pt x="776097" y="324866"/>
                    </a:moveTo>
                    <a:cubicBezTo>
                      <a:pt x="776097" y="524383"/>
                      <a:pt x="626491" y="648335"/>
                      <a:pt x="387350" y="648335"/>
                    </a:cubicBezTo>
                    <a:lnTo>
                      <a:pt x="207137" y="648335"/>
                    </a:lnTo>
                    <a:lnTo>
                      <a:pt x="207137" y="894969"/>
                    </a:lnTo>
                    <a:lnTo>
                      <a:pt x="0" y="894969"/>
                    </a:lnTo>
                    <a:lnTo>
                      <a:pt x="0" y="0"/>
                    </a:lnTo>
                    <a:lnTo>
                      <a:pt x="387477" y="0"/>
                    </a:lnTo>
                    <a:cubicBezTo>
                      <a:pt x="626491" y="0"/>
                      <a:pt x="776097" y="123952"/>
                      <a:pt x="776097" y="324739"/>
                    </a:cubicBezTo>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 name="Group 14">
              <a:extLst>
                <a:ext uri="{FF2B5EF4-FFF2-40B4-BE49-F238E27FC236}">
                  <a16:creationId xmlns:a16="http://schemas.microsoft.com/office/drawing/2014/main" id="{7DE3A34A-5930-F149-325F-681126181CC1}"/>
                </a:ext>
              </a:extLst>
            </p:cNvPr>
            <p:cNvGrpSpPr>
              <a:grpSpLocks noChangeAspect="1"/>
            </p:cNvGrpSpPr>
            <p:nvPr/>
          </p:nvGrpSpPr>
          <p:grpSpPr>
            <a:xfrm>
              <a:off x="8826744" y="21627"/>
              <a:ext cx="1414935" cy="1261718"/>
              <a:chOff x="0" y="0"/>
              <a:chExt cx="1003706" cy="895020"/>
            </a:xfrm>
          </p:grpSpPr>
          <p:sp>
            <p:nvSpPr>
              <p:cNvPr id="15" name="Freeform 15">
                <a:extLst>
                  <a:ext uri="{FF2B5EF4-FFF2-40B4-BE49-F238E27FC236}">
                    <a16:creationId xmlns:a16="http://schemas.microsoft.com/office/drawing/2014/main" id="{DD19A9B5-479B-7D99-AC36-9FBFCA32F22A}"/>
                  </a:ext>
                </a:extLst>
              </p:cNvPr>
              <p:cNvSpPr/>
              <p:nvPr/>
            </p:nvSpPr>
            <p:spPr>
              <a:xfrm>
                <a:off x="0" y="0"/>
                <a:ext cx="1003681" cy="894969"/>
              </a:xfrm>
              <a:custGeom>
                <a:avLst/>
                <a:gdLst/>
                <a:ahLst/>
                <a:cxnLst/>
                <a:rect l="l" t="t" r="r" b="b"/>
                <a:pathLst>
                  <a:path w="1003681" h="894969">
                    <a:moveTo>
                      <a:pt x="641858" y="545973"/>
                    </a:moveTo>
                    <a:lnTo>
                      <a:pt x="499872" y="203327"/>
                    </a:lnTo>
                    <a:lnTo>
                      <a:pt x="358013" y="545973"/>
                    </a:lnTo>
                    <a:close/>
                    <a:moveTo>
                      <a:pt x="707136" y="703199"/>
                    </a:moveTo>
                    <a:lnTo>
                      <a:pt x="291465" y="703199"/>
                    </a:lnTo>
                    <a:lnTo>
                      <a:pt x="212217" y="894969"/>
                    </a:lnTo>
                    <a:lnTo>
                      <a:pt x="0" y="894969"/>
                    </a:lnTo>
                    <a:lnTo>
                      <a:pt x="398907" y="0"/>
                    </a:lnTo>
                    <a:lnTo>
                      <a:pt x="603504" y="0"/>
                    </a:lnTo>
                    <a:lnTo>
                      <a:pt x="1003681" y="894969"/>
                    </a:lnTo>
                    <a:lnTo>
                      <a:pt x="786384" y="894969"/>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 name="Group 16">
              <a:extLst>
                <a:ext uri="{FF2B5EF4-FFF2-40B4-BE49-F238E27FC236}">
                  <a16:creationId xmlns:a16="http://schemas.microsoft.com/office/drawing/2014/main" id="{D27AC762-8D73-D2E6-87D9-82E735672F1D}"/>
                </a:ext>
              </a:extLst>
            </p:cNvPr>
            <p:cNvGrpSpPr>
              <a:grpSpLocks noChangeAspect="1"/>
            </p:cNvGrpSpPr>
            <p:nvPr/>
          </p:nvGrpSpPr>
          <p:grpSpPr>
            <a:xfrm>
              <a:off x="10771545" y="21627"/>
              <a:ext cx="1414935" cy="1261718"/>
              <a:chOff x="0" y="0"/>
              <a:chExt cx="1003706" cy="895020"/>
            </a:xfrm>
          </p:grpSpPr>
          <p:sp>
            <p:nvSpPr>
              <p:cNvPr id="17" name="Freeform 17">
                <a:extLst>
                  <a:ext uri="{FF2B5EF4-FFF2-40B4-BE49-F238E27FC236}">
                    <a16:creationId xmlns:a16="http://schemas.microsoft.com/office/drawing/2014/main" id="{61B77A89-500A-8B74-87C3-D972EA31271D}"/>
                  </a:ext>
                </a:extLst>
              </p:cNvPr>
              <p:cNvSpPr/>
              <p:nvPr/>
            </p:nvSpPr>
            <p:spPr>
              <a:xfrm>
                <a:off x="0" y="0"/>
                <a:ext cx="1003681" cy="894969"/>
              </a:xfrm>
              <a:custGeom>
                <a:avLst/>
                <a:gdLst/>
                <a:ahLst/>
                <a:cxnLst/>
                <a:rect l="l" t="t" r="r" b="b"/>
                <a:pathLst>
                  <a:path w="1003681" h="894969">
                    <a:moveTo>
                      <a:pt x="641858" y="545973"/>
                    </a:moveTo>
                    <a:lnTo>
                      <a:pt x="499872" y="203327"/>
                    </a:lnTo>
                    <a:lnTo>
                      <a:pt x="358013" y="545973"/>
                    </a:lnTo>
                    <a:close/>
                    <a:moveTo>
                      <a:pt x="707136" y="703199"/>
                    </a:moveTo>
                    <a:lnTo>
                      <a:pt x="291465" y="703199"/>
                    </a:lnTo>
                    <a:lnTo>
                      <a:pt x="212217" y="894969"/>
                    </a:lnTo>
                    <a:lnTo>
                      <a:pt x="0" y="894969"/>
                    </a:lnTo>
                    <a:lnTo>
                      <a:pt x="398907" y="0"/>
                    </a:lnTo>
                    <a:lnTo>
                      <a:pt x="603504" y="0"/>
                    </a:lnTo>
                    <a:lnTo>
                      <a:pt x="1003681" y="894969"/>
                    </a:lnTo>
                    <a:lnTo>
                      <a:pt x="786384" y="894969"/>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 name="Group 18">
              <a:extLst>
                <a:ext uri="{FF2B5EF4-FFF2-40B4-BE49-F238E27FC236}">
                  <a16:creationId xmlns:a16="http://schemas.microsoft.com/office/drawing/2014/main" id="{4C58893B-659F-9592-E274-C3875727FF4E}"/>
                </a:ext>
              </a:extLst>
            </p:cNvPr>
            <p:cNvGrpSpPr>
              <a:grpSpLocks noChangeAspect="1"/>
            </p:cNvGrpSpPr>
            <p:nvPr/>
          </p:nvGrpSpPr>
          <p:grpSpPr>
            <a:xfrm>
              <a:off x="0" y="1787825"/>
              <a:ext cx="48930" cy="342490"/>
              <a:chOff x="0" y="0"/>
              <a:chExt cx="34709" cy="242951"/>
            </a:xfrm>
          </p:grpSpPr>
          <p:sp>
            <p:nvSpPr>
              <p:cNvPr id="19" name="Freeform 19">
                <a:extLst>
                  <a:ext uri="{FF2B5EF4-FFF2-40B4-BE49-F238E27FC236}">
                    <a16:creationId xmlns:a16="http://schemas.microsoft.com/office/drawing/2014/main" id="{30673263-F55D-7AA2-B158-BC166CF839C5}"/>
                  </a:ext>
                </a:extLst>
              </p:cNvPr>
              <p:cNvSpPr/>
              <p:nvPr/>
            </p:nvSpPr>
            <p:spPr>
              <a:xfrm>
                <a:off x="0" y="0"/>
                <a:ext cx="34671" cy="242951"/>
              </a:xfrm>
              <a:custGeom>
                <a:avLst/>
                <a:gdLst/>
                <a:ahLst/>
                <a:cxnLst/>
                <a:rect l="l" t="t" r="r" b="b"/>
                <a:pathLst>
                  <a:path w="34671" h="242951">
                    <a:moveTo>
                      <a:pt x="0" y="0"/>
                    </a:moveTo>
                    <a:lnTo>
                      <a:pt x="34671" y="0"/>
                    </a:lnTo>
                    <a:lnTo>
                      <a:pt x="34671" y="242951"/>
                    </a:lnTo>
                    <a:lnTo>
                      <a:pt x="0" y="242951"/>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0" name="Group 20">
              <a:extLst>
                <a:ext uri="{FF2B5EF4-FFF2-40B4-BE49-F238E27FC236}">
                  <a16:creationId xmlns:a16="http://schemas.microsoft.com/office/drawing/2014/main" id="{7616139C-DA5A-1B36-E9B6-F827FD920C9C}"/>
                </a:ext>
              </a:extLst>
            </p:cNvPr>
            <p:cNvGrpSpPr>
              <a:grpSpLocks noChangeAspect="1"/>
            </p:cNvGrpSpPr>
            <p:nvPr/>
          </p:nvGrpSpPr>
          <p:grpSpPr>
            <a:xfrm>
              <a:off x="343547" y="1787825"/>
              <a:ext cx="294545" cy="342490"/>
              <a:chOff x="0" y="0"/>
              <a:chExt cx="208940" cy="242951"/>
            </a:xfrm>
          </p:grpSpPr>
          <p:sp>
            <p:nvSpPr>
              <p:cNvPr id="21" name="Freeform 21">
                <a:extLst>
                  <a:ext uri="{FF2B5EF4-FFF2-40B4-BE49-F238E27FC236}">
                    <a16:creationId xmlns:a16="http://schemas.microsoft.com/office/drawing/2014/main" id="{C1ADA4F2-4588-C743-22DA-56AA5A28CA74}"/>
                  </a:ext>
                </a:extLst>
              </p:cNvPr>
              <p:cNvSpPr/>
              <p:nvPr/>
            </p:nvSpPr>
            <p:spPr>
              <a:xfrm>
                <a:off x="0" y="0"/>
                <a:ext cx="208915" cy="242951"/>
              </a:xfrm>
              <a:custGeom>
                <a:avLst/>
                <a:gdLst/>
                <a:ahLst/>
                <a:cxnLst/>
                <a:rect l="l" t="t" r="r" b="b"/>
                <a:pathLst>
                  <a:path w="208915" h="242951">
                    <a:moveTo>
                      <a:pt x="208915" y="0"/>
                    </a:moveTo>
                    <a:lnTo>
                      <a:pt x="208915" y="242951"/>
                    </a:lnTo>
                    <a:lnTo>
                      <a:pt x="180467" y="242951"/>
                    </a:lnTo>
                    <a:lnTo>
                      <a:pt x="34671" y="61722"/>
                    </a:lnTo>
                    <a:lnTo>
                      <a:pt x="34671" y="242951"/>
                    </a:lnTo>
                    <a:lnTo>
                      <a:pt x="0" y="242951"/>
                    </a:lnTo>
                    <a:lnTo>
                      <a:pt x="0" y="0"/>
                    </a:lnTo>
                    <a:lnTo>
                      <a:pt x="28448" y="0"/>
                    </a:lnTo>
                    <a:lnTo>
                      <a:pt x="174244" y="181229"/>
                    </a:lnTo>
                    <a:lnTo>
                      <a:pt x="174244" y="0"/>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 name="Group 22">
              <a:extLst>
                <a:ext uri="{FF2B5EF4-FFF2-40B4-BE49-F238E27FC236}">
                  <a16:creationId xmlns:a16="http://schemas.microsoft.com/office/drawing/2014/main" id="{4ABC0C10-5244-AE18-DFB8-EFC5B5475876}"/>
                </a:ext>
              </a:extLst>
            </p:cNvPr>
            <p:cNvGrpSpPr>
              <a:grpSpLocks noChangeAspect="1"/>
            </p:cNvGrpSpPr>
            <p:nvPr/>
          </p:nvGrpSpPr>
          <p:grpSpPr>
            <a:xfrm>
              <a:off x="883314" y="1787825"/>
              <a:ext cx="283302" cy="342490"/>
              <a:chOff x="0" y="0"/>
              <a:chExt cx="200965" cy="242951"/>
            </a:xfrm>
          </p:grpSpPr>
          <p:sp>
            <p:nvSpPr>
              <p:cNvPr id="23" name="Freeform 23">
                <a:extLst>
                  <a:ext uri="{FF2B5EF4-FFF2-40B4-BE49-F238E27FC236}">
                    <a16:creationId xmlns:a16="http://schemas.microsoft.com/office/drawing/2014/main" id="{C3BC0587-DBA9-F168-D8D2-F3DD435B167A}"/>
                  </a:ext>
                </a:extLst>
              </p:cNvPr>
              <p:cNvSpPr/>
              <p:nvPr/>
            </p:nvSpPr>
            <p:spPr>
              <a:xfrm>
                <a:off x="0" y="0"/>
                <a:ext cx="200914" cy="242951"/>
              </a:xfrm>
              <a:custGeom>
                <a:avLst/>
                <a:gdLst/>
                <a:ahLst/>
                <a:cxnLst/>
                <a:rect l="l" t="t" r="r" b="b"/>
                <a:pathLst>
                  <a:path w="200914" h="242951">
                    <a:moveTo>
                      <a:pt x="83312" y="30226"/>
                    </a:moveTo>
                    <a:lnTo>
                      <a:pt x="0" y="30226"/>
                    </a:lnTo>
                    <a:lnTo>
                      <a:pt x="0" y="0"/>
                    </a:lnTo>
                    <a:lnTo>
                      <a:pt x="200914" y="0"/>
                    </a:lnTo>
                    <a:lnTo>
                      <a:pt x="200914" y="30226"/>
                    </a:lnTo>
                    <a:lnTo>
                      <a:pt x="117602" y="30226"/>
                    </a:lnTo>
                    <a:lnTo>
                      <a:pt x="117602" y="242951"/>
                    </a:lnTo>
                    <a:lnTo>
                      <a:pt x="83312" y="242951"/>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 name="Group 24">
              <a:extLst>
                <a:ext uri="{FF2B5EF4-FFF2-40B4-BE49-F238E27FC236}">
                  <a16:creationId xmlns:a16="http://schemas.microsoft.com/office/drawing/2014/main" id="{A72F412A-8393-FC0E-95A2-DC828EA152C2}"/>
                </a:ext>
              </a:extLst>
            </p:cNvPr>
            <p:cNvGrpSpPr>
              <a:grpSpLocks noChangeAspect="1"/>
            </p:cNvGrpSpPr>
            <p:nvPr/>
          </p:nvGrpSpPr>
          <p:grpSpPr>
            <a:xfrm>
              <a:off x="1411819" y="1787825"/>
              <a:ext cx="248552" cy="342490"/>
              <a:chOff x="0" y="0"/>
              <a:chExt cx="176314" cy="242951"/>
            </a:xfrm>
          </p:grpSpPr>
          <p:sp>
            <p:nvSpPr>
              <p:cNvPr id="25" name="Freeform 25">
                <a:extLst>
                  <a:ext uri="{FF2B5EF4-FFF2-40B4-BE49-F238E27FC236}">
                    <a16:creationId xmlns:a16="http://schemas.microsoft.com/office/drawing/2014/main" id="{2D4B3141-AA2A-0DFB-2281-EB5CBB20456D}"/>
                  </a:ext>
                </a:extLst>
              </p:cNvPr>
              <p:cNvSpPr/>
              <p:nvPr/>
            </p:nvSpPr>
            <p:spPr>
              <a:xfrm>
                <a:off x="0" y="0"/>
                <a:ext cx="176276" cy="242951"/>
              </a:xfrm>
              <a:custGeom>
                <a:avLst/>
                <a:gdLst/>
                <a:ahLst/>
                <a:cxnLst/>
                <a:rect l="l" t="t" r="r" b="b"/>
                <a:pathLst>
                  <a:path w="176276" h="242951">
                    <a:moveTo>
                      <a:pt x="176276" y="212725"/>
                    </a:moveTo>
                    <a:lnTo>
                      <a:pt x="176276" y="242951"/>
                    </a:lnTo>
                    <a:lnTo>
                      <a:pt x="0" y="242951"/>
                    </a:lnTo>
                    <a:lnTo>
                      <a:pt x="0" y="0"/>
                    </a:lnTo>
                    <a:lnTo>
                      <a:pt x="171450" y="0"/>
                    </a:lnTo>
                    <a:lnTo>
                      <a:pt x="171450" y="30226"/>
                    </a:lnTo>
                    <a:lnTo>
                      <a:pt x="34671" y="30226"/>
                    </a:lnTo>
                    <a:lnTo>
                      <a:pt x="34671" y="104775"/>
                    </a:lnTo>
                    <a:lnTo>
                      <a:pt x="156464" y="104775"/>
                    </a:lnTo>
                    <a:lnTo>
                      <a:pt x="156464" y="134239"/>
                    </a:lnTo>
                    <a:lnTo>
                      <a:pt x="34671" y="134239"/>
                    </a:lnTo>
                    <a:lnTo>
                      <a:pt x="34671" y="212725"/>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6" name="Group 26">
              <a:extLst>
                <a:ext uri="{FF2B5EF4-FFF2-40B4-BE49-F238E27FC236}">
                  <a16:creationId xmlns:a16="http://schemas.microsoft.com/office/drawing/2014/main" id="{6C1AB495-817F-45C4-6464-353B7C955F70}"/>
                </a:ext>
              </a:extLst>
            </p:cNvPr>
            <p:cNvGrpSpPr>
              <a:grpSpLocks noChangeAspect="1"/>
            </p:cNvGrpSpPr>
            <p:nvPr/>
          </p:nvGrpSpPr>
          <p:grpSpPr>
            <a:xfrm>
              <a:off x="1931552" y="1787825"/>
              <a:ext cx="282317" cy="342490"/>
              <a:chOff x="0" y="0"/>
              <a:chExt cx="200266" cy="242951"/>
            </a:xfrm>
          </p:grpSpPr>
          <p:sp>
            <p:nvSpPr>
              <p:cNvPr id="27" name="Freeform 27">
                <a:extLst>
                  <a:ext uri="{FF2B5EF4-FFF2-40B4-BE49-F238E27FC236}">
                    <a16:creationId xmlns:a16="http://schemas.microsoft.com/office/drawing/2014/main" id="{4586D64B-A16C-E3A7-B8FF-21D43C6A6AFF}"/>
                  </a:ext>
                </a:extLst>
              </p:cNvPr>
              <p:cNvSpPr/>
              <p:nvPr/>
            </p:nvSpPr>
            <p:spPr>
              <a:xfrm>
                <a:off x="0" y="0"/>
                <a:ext cx="200279" cy="242951"/>
              </a:xfrm>
              <a:custGeom>
                <a:avLst/>
                <a:gdLst/>
                <a:ahLst/>
                <a:cxnLst/>
                <a:rect l="l" t="t" r="r" b="b"/>
                <a:pathLst>
                  <a:path w="200279" h="242951">
                    <a:moveTo>
                      <a:pt x="161417" y="84709"/>
                    </a:moveTo>
                    <a:cubicBezTo>
                      <a:pt x="161417" y="50038"/>
                      <a:pt x="138176" y="30226"/>
                      <a:pt x="93726" y="30226"/>
                    </a:cubicBezTo>
                    <a:lnTo>
                      <a:pt x="34671" y="30226"/>
                    </a:lnTo>
                    <a:lnTo>
                      <a:pt x="34671" y="139573"/>
                    </a:lnTo>
                    <a:lnTo>
                      <a:pt x="93726" y="139573"/>
                    </a:lnTo>
                    <a:cubicBezTo>
                      <a:pt x="138176" y="139573"/>
                      <a:pt x="161417" y="119507"/>
                      <a:pt x="161417" y="84709"/>
                    </a:cubicBezTo>
                    <a:moveTo>
                      <a:pt x="162433" y="242951"/>
                    </a:moveTo>
                    <a:lnTo>
                      <a:pt x="109982" y="168275"/>
                    </a:lnTo>
                    <a:cubicBezTo>
                      <a:pt x="105156" y="168656"/>
                      <a:pt x="99949" y="169037"/>
                      <a:pt x="94742" y="169037"/>
                    </a:cubicBezTo>
                    <a:lnTo>
                      <a:pt x="34671" y="169037"/>
                    </a:lnTo>
                    <a:lnTo>
                      <a:pt x="34671" y="242951"/>
                    </a:lnTo>
                    <a:lnTo>
                      <a:pt x="0" y="242951"/>
                    </a:lnTo>
                    <a:lnTo>
                      <a:pt x="0" y="0"/>
                    </a:lnTo>
                    <a:lnTo>
                      <a:pt x="94742" y="0"/>
                    </a:lnTo>
                    <a:cubicBezTo>
                      <a:pt x="157861" y="0"/>
                      <a:pt x="196088" y="31877"/>
                      <a:pt x="196088" y="84709"/>
                    </a:cubicBezTo>
                    <a:cubicBezTo>
                      <a:pt x="196088" y="122174"/>
                      <a:pt x="176657" y="149225"/>
                      <a:pt x="142621" y="161417"/>
                    </a:cubicBezTo>
                    <a:lnTo>
                      <a:pt x="200279" y="242951"/>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8" name="Group 28">
              <a:extLst>
                <a:ext uri="{FF2B5EF4-FFF2-40B4-BE49-F238E27FC236}">
                  <a16:creationId xmlns:a16="http://schemas.microsoft.com/office/drawing/2014/main" id="{EAB0A303-13E8-5F68-BA46-335323354AC8}"/>
                </a:ext>
              </a:extLst>
            </p:cNvPr>
            <p:cNvGrpSpPr>
              <a:grpSpLocks noChangeAspect="1"/>
            </p:cNvGrpSpPr>
            <p:nvPr/>
          </p:nvGrpSpPr>
          <p:grpSpPr>
            <a:xfrm>
              <a:off x="2479161" y="1787825"/>
              <a:ext cx="294545" cy="342490"/>
              <a:chOff x="0" y="0"/>
              <a:chExt cx="208940" cy="242951"/>
            </a:xfrm>
          </p:grpSpPr>
          <p:sp>
            <p:nvSpPr>
              <p:cNvPr id="29" name="Freeform 29">
                <a:extLst>
                  <a:ext uri="{FF2B5EF4-FFF2-40B4-BE49-F238E27FC236}">
                    <a16:creationId xmlns:a16="http://schemas.microsoft.com/office/drawing/2014/main" id="{6EB1C98A-61DD-A1A7-A555-4B0ED118EA90}"/>
                  </a:ext>
                </a:extLst>
              </p:cNvPr>
              <p:cNvSpPr/>
              <p:nvPr/>
            </p:nvSpPr>
            <p:spPr>
              <a:xfrm>
                <a:off x="0" y="0"/>
                <a:ext cx="208915" cy="242951"/>
              </a:xfrm>
              <a:custGeom>
                <a:avLst/>
                <a:gdLst/>
                <a:ahLst/>
                <a:cxnLst/>
                <a:rect l="l" t="t" r="r" b="b"/>
                <a:pathLst>
                  <a:path w="208915" h="242951">
                    <a:moveTo>
                      <a:pt x="208915" y="0"/>
                    </a:moveTo>
                    <a:lnTo>
                      <a:pt x="208915" y="242951"/>
                    </a:lnTo>
                    <a:lnTo>
                      <a:pt x="180467" y="242951"/>
                    </a:lnTo>
                    <a:lnTo>
                      <a:pt x="34671" y="61722"/>
                    </a:lnTo>
                    <a:lnTo>
                      <a:pt x="34671" y="242951"/>
                    </a:lnTo>
                    <a:lnTo>
                      <a:pt x="0" y="242951"/>
                    </a:lnTo>
                    <a:lnTo>
                      <a:pt x="0" y="0"/>
                    </a:lnTo>
                    <a:lnTo>
                      <a:pt x="28448" y="0"/>
                    </a:lnTo>
                    <a:lnTo>
                      <a:pt x="174244" y="181229"/>
                    </a:lnTo>
                    <a:lnTo>
                      <a:pt x="174244" y="0"/>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0" name="Group 30">
              <a:extLst>
                <a:ext uri="{FF2B5EF4-FFF2-40B4-BE49-F238E27FC236}">
                  <a16:creationId xmlns:a16="http://schemas.microsoft.com/office/drawing/2014/main" id="{283F3C42-231D-C858-0822-0F5BDD8FADD4}"/>
                </a:ext>
              </a:extLst>
            </p:cNvPr>
            <p:cNvGrpSpPr>
              <a:grpSpLocks noChangeAspect="1"/>
            </p:cNvGrpSpPr>
            <p:nvPr/>
          </p:nvGrpSpPr>
          <p:grpSpPr>
            <a:xfrm>
              <a:off x="2926977" y="1698308"/>
              <a:ext cx="997698" cy="521523"/>
              <a:chOff x="0" y="0"/>
              <a:chExt cx="707733" cy="369951"/>
            </a:xfrm>
          </p:grpSpPr>
          <p:sp>
            <p:nvSpPr>
              <p:cNvPr id="31" name="Freeform 31">
                <a:extLst>
                  <a:ext uri="{FF2B5EF4-FFF2-40B4-BE49-F238E27FC236}">
                    <a16:creationId xmlns:a16="http://schemas.microsoft.com/office/drawing/2014/main" id="{E761BC42-BDCF-F983-E101-D47D401A804B}"/>
                  </a:ext>
                </a:extLst>
              </p:cNvPr>
              <p:cNvSpPr/>
              <p:nvPr/>
            </p:nvSpPr>
            <p:spPr>
              <a:xfrm>
                <a:off x="63500" y="63500"/>
                <a:ext cx="254762" cy="242951"/>
              </a:xfrm>
              <a:custGeom>
                <a:avLst/>
                <a:gdLst/>
                <a:ahLst/>
                <a:cxnLst/>
                <a:rect l="l" t="t" r="r" b="b"/>
                <a:pathLst>
                  <a:path w="254762" h="242951">
                    <a:moveTo>
                      <a:pt x="179451" y="154432"/>
                    </a:moveTo>
                    <a:lnTo>
                      <a:pt x="127000" y="35433"/>
                    </a:lnTo>
                    <a:lnTo>
                      <a:pt x="74549" y="154432"/>
                    </a:lnTo>
                    <a:close/>
                    <a:moveTo>
                      <a:pt x="191643" y="182245"/>
                    </a:moveTo>
                    <a:lnTo>
                      <a:pt x="62484" y="182245"/>
                    </a:lnTo>
                    <a:lnTo>
                      <a:pt x="35814" y="242951"/>
                    </a:lnTo>
                    <a:lnTo>
                      <a:pt x="0" y="242951"/>
                    </a:lnTo>
                    <a:lnTo>
                      <a:pt x="109982" y="0"/>
                    </a:lnTo>
                    <a:lnTo>
                      <a:pt x="144399" y="0"/>
                    </a:lnTo>
                    <a:lnTo>
                      <a:pt x="254762" y="242951"/>
                    </a:lnTo>
                    <a:lnTo>
                      <a:pt x="218313" y="242951"/>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32">
                <a:extLst>
                  <a:ext uri="{FF2B5EF4-FFF2-40B4-BE49-F238E27FC236}">
                    <a16:creationId xmlns:a16="http://schemas.microsoft.com/office/drawing/2014/main" id="{E8238E2F-7F31-8D63-8958-5439975AD762}"/>
                  </a:ext>
                </a:extLst>
              </p:cNvPr>
              <p:cNvSpPr/>
              <p:nvPr/>
            </p:nvSpPr>
            <p:spPr>
              <a:xfrm>
                <a:off x="443230" y="63500"/>
                <a:ext cx="201041" cy="242951"/>
              </a:xfrm>
              <a:custGeom>
                <a:avLst/>
                <a:gdLst/>
                <a:ahLst/>
                <a:cxnLst/>
                <a:rect l="l" t="t" r="r" b="b"/>
                <a:pathLst>
                  <a:path w="201041" h="242951">
                    <a:moveTo>
                      <a:pt x="83312" y="30226"/>
                    </a:moveTo>
                    <a:lnTo>
                      <a:pt x="0" y="30226"/>
                    </a:lnTo>
                    <a:lnTo>
                      <a:pt x="0" y="0"/>
                    </a:lnTo>
                    <a:lnTo>
                      <a:pt x="201041" y="0"/>
                    </a:lnTo>
                    <a:lnTo>
                      <a:pt x="201041" y="30226"/>
                    </a:lnTo>
                    <a:lnTo>
                      <a:pt x="117729" y="30226"/>
                    </a:lnTo>
                    <a:lnTo>
                      <a:pt x="117729" y="242951"/>
                    </a:lnTo>
                    <a:lnTo>
                      <a:pt x="83312" y="242951"/>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3" name="Group 33">
              <a:extLst>
                <a:ext uri="{FF2B5EF4-FFF2-40B4-BE49-F238E27FC236}">
                  <a16:creationId xmlns:a16="http://schemas.microsoft.com/office/drawing/2014/main" id="{B635EA45-C0A4-C3E0-E30E-4D3B0EE99A67}"/>
                </a:ext>
              </a:extLst>
            </p:cNvPr>
            <p:cNvGrpSpPr>
              <a:grpSpLocks noChangeAspect="1"/>
            </p:cNvGrpSpPr>
            <p:nvPr/>
          </p:nvGrpSpPr>
          <p:grpSpPr>
            <a:xfrm>
              <a:off x="4080362" y="1787825"/>
              <a:ext cx="48930" cy="342490"/>
              <a:chOff x="0" y="0"/>
              <a:chExt cx="34709" cy="242951"/>
            </a:xfrm>
          </p:grpSpPr>
          <p:sp>
            <p:nvSpPr>
              <p:cNvPr id="34" name="Freeform 34">
                <a:extLst>
                  <a:ext uri="{FF2B5EF4-FFF2-40B4-BE49-F238E27FC236}">
                    <a16:creationId xmlns:a16="http://schemas.microsoft.com/office/drawing/2014/main" id="{163C4396-0CB4-6ADE-92E7-115E020B9F87}"/>
                  </a:ext>
                </a:extLst>
              </p:cNvPr>
              <p:cNvSpPr/>
              <p:nvPr/>
            </p:nvSpPr>
            <p:spPr>
              <a:xfrm>
                <a:off x="0" y="0"/>
                <a:ext cx="34671" cy="242951"/>
              </a:xfrm>
              <a:custGeom>
                <a:avLst/>
                <a:gdLst/>
                <a:ahLst/>
                <a:cxnLst/>
                <a:rect l="l" t="t" r="r" b="b"/>
                <a:pathLst>
                  <a:path w="34671" h="242951">
                    <a:moveTo>
                      <a:pt x="0" y="0"/>
                    </a:moveTo>
                    <a:lnTo>
                      <a:pt x="34671" y="0"/>
                    </a:lnTo>
                    <a:lnTo>
                      <a:pt x="34671" y="242951"/>
                    </a:lnTo>
                    <a:lnTo>
                      <a:pt x="0" y="242951"/>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5" name="Group 35">
              <a:extLst>
                <a:ext uri="{FF2B5EF4-FFF2-40B4-BE49-F238E27FC236}">
                  <a16:creationId xmlns:a16="http://schemas.microsoft.com/office/drawing/2014/main" id="{3700D907-6AC8-BE26-4948-4B6291BB1D30}"/>
                </a:ext>
              </a:extLst>
            </p:cNvPr>
            <p:cNvGrpSpPr>
              <a:grpSpLocks noChangeAspect="1"/>
            </p:cNvGrpSpPr>
            <p:nvPr/>
          </p:nvGrpSpPr>
          <p:grpSpPr>
            <a:xfrm>
              <a:off x="4396015" y="1783904"/>
              <a:ext cx="364028" cy="350314"/>
              <a:chOff x="0" y="0"/>
              <a:chExt cx="258229" cy="248501"/>
            </a:xfrm>
          </p:grpSpPr>
          <p:sp>
            <p:nvSpPr>
              <p:cNvPr id="36" name="Freeform 36">
                <a:extLst>
                  <a:ext uri="{FF2B5EF4-FFF2-40B4-BE49-F238E27FC236}">
                    <a16:creationId xmlns:a16="http://schemas.microsoft.com/office/drawing/2014/main" id="{5E3B4CC4-C3E2-1089-D573-875B993086B8}"/>
                  </a:ext>
                </a:extLst>
              </p:cNvPr>
              <p:cNvSpPr/>
              <p:nvPr/>
            </p:nvSpPr>
            <p:spPr>
              <a:xfrm>
                <a:off x="0" y="0"/>
                <a:ext cx="258191" cy="248539"/>
              </a:xfrm>
              <a:custGeom>
                <a:avLst/>
                <a:gdLst/>
                <a:ahLst/>
                <a:cxnLst/>
                <a:rect l="l" t="t" r="r" b="b"/>
                <a:pathLst>
                  <a:path w="258191" h="248539">
                    <a:moveTo>
                      <a:pt x="223520" y="124206"/>
                    </a:moveTo>
                    <a:cubicBezTo>
                      <a:pt x="223520" y="70358"/>
                      <a:pt x="183261" y="30861"/>
                      <a:pt x="129413" y="30861"/>
                    </a:cubicBezTo>
                    <a:cubicBezTo>
                      <a:pt x="74930" y="30861"/>
                      <a:pt x="34671" y="70485"/>
                      <a:pt x="34671" y="124206"/>
                    </a:cubicBezTo>
                    <a:cubicBezTo>
                      <a:pt x="34671" y="177927"/>
                      <a:pt x="74930" y="217551"/>
                      <a:pt x="129413" y="217551"/>
                    </a:cubicBezTo>
                    <a:cubicBezTo>
                      <a:pt x="183261" y="217551"/>
                      <a:pt x="223520" y="177927"/>
                      <a:pt x="223520" y="124206"/>
                    </a:cubicBezTo>
                    <a:moveTo>
                      <a:pt x="0" y="124206"/>
                    </a:moveTo>
                    <a:cubicBezTo>
                      <a:pt x="0" y="53086"/>
                      <a:pt x="54864" y="0"/>
                      <a:pt x="129413" y="0"/>
                    </a:cubicBezTo>
                    <a:cubicBezTo>
                      <a:pt x="203327" y="0"/>
                      <a:pt x="258191" y="52705"/>
                      <a:pt x="258191" y="124206"/>
                    </a:cubicBezTo>
                    <a:cubicBezTo>
                      <a:pt x="258191" y="195707"/>
                      <a:pt x="203327" y="248412"/>
                      <a:pt x="129413" y="248412"/>
                    </a:cubicBezTo>
                    <a:cubicBezTo>
                      <a:pt x="54864" y="248539"/>
                      <a:pt x="0" y="195453"/>
                      <a:pt x="0" y="124206"/>
                    </a:cubicBezTo>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7" name="Group 37">
              <a:extLst>
                <a:ext uri="{FF2B5EF4-FFF2-40B4-BE49-F238E27FC236}">
                  <a16:creationId xmlns:a16="http://schemas.microsoft.com/office/drawing/2014/main" id="{31048F08-C77A-8D78-7A9E-D5F4835D6824}"/>
                </a:ext>
              </a:extLst>
            </p:cNvPr>
            <p:cNvGrpSpPr>
              <a:grpSpLocks noChangeAspect="1"/>
            </p:cNvGrpSpPr>
            <p:nvPr/>
          </p:nvGrpSpPr>
          <p:grpSpPr>
            <a:xfrm>
              <a:off x="5026802" y="1787825"/>
              <a:ext cx="294545" cy="342490"/>
              <a:chOff x="0" y="0"/>
              <a:chExt cx="208940" cy="242951"/>
            </a:xfrm>
          </p:grpSpPr>
          <p:sp>
            <p:nvSpPr>
              <p:cNvPr id="38" name="Freeform 38">
                <a:extLst>
                  <a:ext uri="{FF2B5EF4-FFF2-40B4-BE49-F238E27FC236}">
                    <a16:creationId xmlns:a16="http://schemas.microsoft.com/office/drawing/2014/main" id="{C37DC620-85BA-F64E-7A6B-2AECD0B46707}"/>
                  </a:ext>
                </a:extLst>
              </p:cNvPr>
              <p:cNvSpPr/>
              <p:nvPr/>
            </p:nvSpPr>
            <p:spPr>
              <a:xfrm>
                <a:off x="0" y="0"/>
                <a:ext cx="208915" cy="242951"/>
              </a:xfrm>
              <a:custGeom>
                <a:avLst/>
                <a:gdLst/>
                <a:ahLst/>
                <a:cxnLst/>
                <a:rect l="l" t="t" r="r" b="b"/>
                <a:pathLst>
                  <a:path w="208915" h="242951">
                    <a:moveTo>
                      <a:pt x="208915" y="0"/>
                    </a:moveTo>
                    <a:lnTo>
                      <a:pt x="208915" y="242951"/>
                    </a:lnTo>
                    <a:lnTo>
                      <a:pt x="180467" y="242951"/>
                    </a:lnTo>
                    <a:lnTo>
                      <a:pt x="34671" y="61722"/>
                    </a:lnTo>
                    <a:lnTo>
                      <a:pt x="34671" y="242951"/>
                    </a:lnTo>
                    <a:lnTo>
                      <a:pt x="0" y="242951"/>
                    </a:lnTo>
                    <a:lnTo>
                      <a:pt x="0" y="0"/>
                    </a:lnTo>
                    <a:lnTo>
                      <a:pt x="28448" y="0"/>
                    </a:lnTo>
                    <a:lnTo>
                      <a:pt x="174244" y="181229"/>
                    </a:lnTo>
                    <a:lnTo>
                      <a:pt x="174244" y="0"/>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9" name="Group 39">
              <a:extLst>
                <a:ext uri="{FF2B5EF4-FFF2-40B4-BE49-F238E27FC236}">
                  <a16:creationId xmlns:a16="http://schemas.microsoft.com/office/drawing/2014/main" id="{648E32A5-9E8B-C019-D221-2C86F313BDE7}"/>
                </a:ext>
              </a:extLst>
            </p:cNvPr>
            <p:cNvGrpSpPr>
              <a:grpSpLocks noChangeAspect="1"/>
            </p:cNvGrpSpPr>
            <p:nvPr/>
          </p:nvGrpSpPr>
          <p:grpSpPr>
            <a:xfrm>
              <a:off x="5564152" y="1787825"/>
              <a:ext cx="359140" cy="342490"/>
              <a:chOff x="0" y="0"/>
              <a:chExt cx="254762" cy="242951"/>
            </a:xfrm>
          </p:grpSpPr>
          <p:sp>
            <p:nvSpPr>
              <p:cNvPr id="40" name="Freeform 40">
                <a:extLst>
                  <a:ext uri="{FF2B5EF4-FFF2-40B4-BE49-F238E27FC236}">
                    <a16:creationId xmlns:a16="http://schemas.microsoft.com/office/drawing/2014/main" id="{CBB62BDE-C3D5-D1FF-014F-74D95FE8D2CB}"/>
                  </a:ext>
                </a:extLst>
              </p:cNvPr>
              <p:cNvSpPr/>
              <p:nvPr/>
            </p:nvSpPr>
            <p:spPr>
              <a:xfrm>
                <a:off x="0" y="0"/>
                <a:ext cx="254762" cy="242951"/>
              </a:xfrm>
              <a:custGeom>
                <a:avLst/>
                <a:gdLst/>
                <a:ahLst/>
                <a:cxnLst/>
                <a:rect l="l" t="t" r="r" b="b"/>
                <a:pathLst>
                  <a:path w="254762" h="242951">
                    <a:moveTo>
                      <a:pt x="179451" y="154432"/>
                    </a:moveTo>
                    <a:lnTo>
                      <a:pt x="127000" y="35433"/>
                    </a:lnTo>
                    <a:lnTo>
                      <a:pt x="74676" y="154432"/>
                    </a:lnTo>
                    <a:close/>
                    <a:moveTo>
                      <a:pt x="191643" y="182245"/>
                    </a:moveTo>
                    <a:lnTo>
                      <a:pt x="62484" y="182245"/>
                    </a:lnTo>
                    <a:lnTo>
                      <a:pt x="35814" y="242951"/>
                    </a:lnTo>
                    <a:lnTo>
                      <a:pt x="0" y="242951"/>
                    </a:lnTo>
                    <a:lnTo>
                      <a:pt x="109982" y="0"/>
                    </a:lnTo>
                    <a:lnTo>
                      <a:pt x="144399" y="0"/>
                    </a:lnTo>
                    <a:lnTo>
                      <a:pt x="254762" y="242951"/>
                    </a:lnTo>
                    <a:lnTo>
                      <a:pt x="218313" y="242951"/>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1" name="Group 41">
              <a:extLst>
                <a:ext uri="{FF2B5EF4-FFF2-40B4-BE49-F238E27FC236}">
                  <a16:creationId xmlns:a16="http://schemas.microsoft.com/office/drawing/2014/main" id="{22700670-3F4C-F2AD-2E88-75A508D637DE}"/>
                </a:ext>
              </a:extLst>
            </p:cNvPr>
            <p:cNvGrpSpPr>
              <a:grpSpLocks noChangeAspect="1"/>
            </p:cNvGrpSpPr>
            <p:nvPr/>
          </p:nvGrpSpPr>
          <p:grpSpPr>
            <a:xfrm>
              <a:off x="6166062" y="1787825"/>
              <a:ext cx="234372" cy="342490"/>
              <a:chOff x="0" y="0"/>
              <a:chExt cx="166256" cy="242951"/>
            </a:xfrm>
          </p:grpSpPr>
          <p:sp>
            <p:nvSpPr>
              <p:cNvPr id="42" name="Freeform 42">
                <a:extLst>
                  <a:ext uri="{FF2B5EF4-FFF2-40B4-BE49-F238E27FC236}">
                    <a16:creationId xmlns:a16="http://schemas.microsoft.com/office/drawing/2014/main" id="{2086FE45-BD97-D8B8-4AE9-5962372787AF}"/>
                  </a:ext>
                </a:extLst>
              </p:cNvPr>
              <p:cNvSpPr/>
              <p:nvPr/>
            </p:nvSpPr>
            <p:spPr>
              <a:xfrm>
                <a:off x="0" y="0"/>
                <a:ext cx="166243" cy="242951"/>
              </a:xfrm>
              <a:custGeom>
                <a:avLst/>
                <a:gdLst/>
                <a:ahLst/>
                <a:cxnLst/>
                <a:rect l="l" t="t" r="r" b="b"/>
                <a:pathLst>
                  <a:path w="166243" h="242951">
                    <a:moveTo>
                      <a:pt x="0" y="0"/>
                    </a:moveTo>
                    <a:lnTo>
                      <a:pt x="34671" y="0"/>
                    </a:lnTo>
                    <a:lnTo>
                      <a:pt x="34671" y="212725"/>
                    </a:lnTo>
                    <a:lnTo>
                      <a:pt x="166243" y="212725"/>
                    </a:lnTo>
                    <a:lnTo>
                      <a:pt x="166243" y="242951"/>
                    </a:lnTo>
                    <a:lnTo>
                      <a:pt x="0" y="242951"/>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3" name="Group 43">
              <a:extLst>
                <a:ext uri="{FF2B5EF4-FFF2-40B4-BE49-F238E27FC236}">
                  <a16:creationId xmlns:a16="http://schemas.microsoft.com/office/drawing/2014/main" id="{59E74DAF-4FA8-7FB7-D59D-9539307F2868}"/>
                </a:ext>
              </a:extLst>
            </p:cNvPr>
            <p:cNvGrpSpPr>
              <a:grpSpLocks noChangeAspect="1"/>
            </p:cNvGrpSpPr>
            <p:nvPr/>
          </p:nvGrpSpPr>
          <p:grpSpPr>
            <a:xfrm>
              <a:off x="6944175" y="1783904"/>
              <a:ext cx="311661" cy="350314"/>
              <a:chOff x="0" y="0"/>
              <a:chExt cx="221082" cy="248501"/>
            </a:xfrm>
          </p:grpSpPr>
          <p:sp>
            <p:nvSpPr>
              <p:cNvPr id="44" name="Freeform 44">
                <a:extLst>
                  <a:ext uri="{FF2B5EF4-FFF2-40B4-BE49-F238E27FC236}">
                    <a16:creationId xmlns:a16="http://schemas.microsoft.com/office/drawing/2014/main" id="{E0A19BB3-289B-987B-950B-34861CB85983}"/>
                  </a:ext>
                </a:extLst>
              </p:cNvPr>
              <p:cNvSpPr/>
              <p:nvPr/>
            </p:nvSpPr>
            <p:spPr>
              <a:xfrm>
                <a:off x="0" y="0"/>
                <a:ext cx="221107" cy="248539"/>
              </a:xfrm>
              <a:custGeom>
                <a:avLst/>
                <a:gdLst/>
                <a:ahLst/>
                <a:cxnLst/>
                <a:rect l="l" t="t" r="r" b="b"/>
                <a:pathLst>
                  <a:path w="221107" h="248539">
                    <a:moveTo>
                      <a:pt x="0" y="124206"/>
                    </a:moveTo>
                    <a:cubicBezTo>
                      <a:pt x="0" y="52451"/>
                      <a:pt x="54864" y="0"/>
                      <a:pt x="128778" y="0"/>
                    </a:cubicBezTo>
                    <a:cubicBezTo>
                      <a:pt x="166243" y="0"/>
                      <a:pt x="198882" y="12827"/>
                      <a:pt x="221107" y="37846"/>
                    </a:cubicBezTo>
                    <a:lnTo>
                      <a:pt x="198501" y="59690"/>
                    </a:lnTo>
                    <a:cubicBezTo>
                      <a:pt x="179705" y="39878"/>
                      <a:pt x="156845" y="30861"/>
                      <a:pt x="130175" y="30861"/>
                    </a:cubicBezTo>
                    <a:cubicBezTo>
                      <a:pt x="75311" y="30861"/>
                      <a:pt x="34671" y="70485"/>
                      <a:pt x="34671" y="124206"/>
                    </a:cubicBezTo>
                    <a:cubicBezTo>
                      <a:pt x="34671" y="177927"/>
                      <a:pt x="75311" y="217551"/>
                      <a:pt x="130175" y="217551"/>
                    </a:cubicBezTo>
                    <a:cubicBezTo>
                      <a:pt x="156972" y="217551"/>
                      <a:pt x="179832" y="208153"/>
                      <a:pt x="198501" y="188468"/>
                    </a:cubicBezTo>
                    <a:lnTo>
                      <a:pt x="221107" y="210312"/>
                    </a:lnTo>
                    <a:cubicBezTo>
                      <a:pt x="198882" y="235331"/>
                      <a:pt x="166243" y="248539"/>
                      <a:pt x="128397" y="248539"/>
                    </a:cubicBezTo>
                    <a:cubicBezTo>
                      <a:pt x="54864" y="248539"/>
                      <a:pt x="0" y="196088"/>
                      <a:pt x="0" y="124206"/>
                    </a:cubicBezTo>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5" name="Group 45">
              <a:extLst>
                <a:ext uri="{FF2B5EF4-FFF2-40B4-BE49-F238E27FC236}">
                  <a16:creationId xmlns:a16="http://schemas.microsoft.com/office/drawing/2014/main" id="{EAEB1935-E660-F093-3A9D-8BF92CB84466}"/>
                </a:ext>
              </a:extLst>
            </p:cNvPr>
            <p:cNvGrpSpPr>
              <a:grpSpLocks noChangeAspect="1"/>
            </p:cNvGrpSpPr>
            <p:nvPr/>
          </p:nvGrpSpPr>
          <p:grpSpPr>
            <a:xfrm>
              <a:off x="7482474" y="1783904"/>
              <a:ext cx="364028" cy="350314"/>
              <a:chOff x="0" y="0"/>
              <a:chExt cx="258229" cy="248501"/>
            </a:xfrm>
          </p:grpSpPr>
          <p:sp>
            <p:nvSpPr>
              <p:cNvPr id="46" name="Freeform 46">
                <a:extLst>
                  <a:ext uri="{FF2B5EF4-FFF2-40B4-BE49-F238E27FC236}">
                    <a16:creationId xmlns:a16="http://schemas.microsoft.com/office/drawing/2014/main" id="{697F2770-0DCB-E4DE-955F-27E6B6666D84}"/>
                  </a:ext>
                </a:extLst>
              </p:cNvPr>
              <p:cNvSpPr/>
              <p:nvPr/>
            </p:nvSpPr>
            <p:spPr>
              <a:xfrm>
                <a:off x="0" y="0"/>
                <a:ext cx="258191" cy="248539"/>
              </a:xfrm>
              <a:custGeom>
                <a:avLst/>
                <a:gdLst/>
                <a:ahLst/>
                <a:cxnLst/>
                <a:rect l="l" t="t" r="r" b="b"/>
                <a:pathLst>
                  <a:path w="258191" h="248539">
                    <a:moveTo>
                      <a:pt x="223520" y="124206"/>
                    </a:moveTo>
                    <a:cubicBezTo>
                      <a:pt x="223520" y="70358"/>
                      <a:pt x="183261" y="30861"/>
                      <a:pt x="129413" y="30861"/>
                    </a:cubicBezTo>
                    <a:cubicBezTo>
                      <a:pt x="74930" y="30861"/>
                      <a:pt x="34671" y="70485"/>
                      <a:pt x="34671" y="124206"/>
                    </a:cubicBezTo>
                    <a:cubicBezTo>
                      <a:pt x="34671" y="177927"/>
                      <a:pt x="74930" y="217551"/>
                      <a:pt x="129413" y="217551"/>
                    </a:cubicBezTo>
                    <a:cubicBezTo>
                      <a:pt x="183261" y="217551"/>
                      <a:pt x="223520" y="177927"/>
                      <a:pt x="223520" y="124206"/>
                    </a:cubicBezTo>
                    <a:moveTo>
                      <a:pt x="0" y="124206"/>
                    </a:moveTo>
                    <a:cubicBezTo>
                      <a:pt x="0" y="53086"/>
                      <a:pt x="54864" y="0"/>
                      <a:pt x="129413" y="0"/>
                    </a:cubicBezTo>
                    <a:cubicBezTo>
                      <a:pt x="203327" y="0"/>
                      <a:pt x="258191" y="52705"/>
                      <a:pt x="258191" y="124206"/>
                    </a:cubicBezTo>
                    <a:cubicBezTo>
                      <a:pt x="258191" y="195707"/>
                      <a:pt x="203327" y="248412"/>
                      <a:pt x="129413" y="248412"/>
                    </a:cubicBezTo>
                    <a:cubicBezTo>
                      <a:pt x="54864" y="248539"/>
                      <a:pt x="0" y="195453"/>
                      <a:pt x="0" y="124206"/>
                    </a:cubicBezTo>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7" name="Group 47">
              <a:extLst>
                <a:ext uri="{FF2B5EF4-FFF2-40B4-BE49-F238E27FC236}">
                  <a16:creationId xmlns:a16="http://schemas.microsoft.com/office/drawing/2014/main" id="{2EBC7C0F-B6FA-BABF-4046-4BB7BAB302A3}"/>
                </a:ext>
              </a:extLst>
            </p:cNvPr>
            <p:cNvGrpSpPr>
              <a:grpSpLocks noChangeAspect="1"/>
            </p:cNvGrpSpPr>
            <p:nvPr/>
          </p:nvGrpSpPr>
          <p:grpSpPr>
            <a:xfrm>
              <a:off x="8113262" y="1787825"/>
              <a:ext cx="294545" cy="342490"/>
              <a:chOff x="0" y="0"/>
              <a:chExt cx="208940" cy="242951"/>
            </a:xfrm>
          </p:grpSpPr>
          <p:sp>
            <p:nvSpPr>
              <p:cNvPr id="48" name="Freeform 48">
                <a:extLst>
                  <a:ext uri="{FF2B5EF4-FFF2-40B4-BE49-F238E27FC236}">
                    <a16:creationId xmlns:a16="http://schemas.microsoft.com/office/drawing/2014/main" id="{5EA555E9-3DE1-6336-AEB5-444CEF9ADF5C}"/>
                  </a:ext>
                </a:extLst>
              </p:cNvPr>
              <p:cNvSpPr/>
              <p:nvPr/>
            </p:nvSpPr>
            <p:spPr>
              <a:xfrm>
                <a:off x="0" y="0"/>
                <a:ext cx="208915" cy="242951"/>
              </a:xfrm>
              <a:custGeom>
                <a:avLst/>
                <a:gdLst/>
                <a:ahLst/>
                <a:cxnLst/>
                <a:rect l="l" t="t" r="r" b="b"/>
                <a:pathLst>
                  <a:path w="208915" h="242951">
                    <a:moveTo>
                      <a:pt x="208915" y="0"/>
                    </a:moveTo>
                    <a:lnTo>
                      <a:pt x="208915" y="242951"/>
                    </a:lnTo>
                    <a:lnTo>
                      <a:pt x="180467" y="242951"/>
                    </a:lnTo>
                    <a:lnTo>
                      <a:pt x="34671" y="61722"/>
                    </a:lnTo>
                    <a:lnTo>
                      <a:pt x="34671" y="242951"/>
                    </a:lnTo>
                    <a:lnTo>
                      <a:pt x="0" y="242951"/>
                    </a:lnTo>
                    <a:lnTo>
                      <a:pt x="0" y="0"/>
                    </a:lnTo>
                    <a:lnTo>
                      <a:pt x="28448" y="0"/>
                    </a:lnTo>
                    <a:lnTo>
                      <a:pt x="174244" y="181229"/>
                    </a:lnTo>
                    <a:lnTo>
                      <a:pt x="174244" y="0"/>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9" name="Group 49">
              <a:extLst>
                <a:ext uri="{FF2B5EF4-FFF2-40B4-BE49-F238E27FC236}">
                  <a16:creationId xmlns:a16="http://schemas.microsoft.com/office/drawing/2014/main" id="{5EC1BD33-0057-453E-3A10-590B5F3FEC9B}"/>
                </a:ext>
              </a:extLst>
            </p:cNvPr>
            <p:cNvGrpSpPr>
              <a:grpSpLocks noChangeAspect="1"/>
            </p:cNvGrpSpPr>
            <p:nvPr/>
          </p:nvGrpSpPr>
          <p:grpSpPr>
            <a:xfrm>
              <a:off x="8702477" y="1787825"/>
              <a:ext cx="241713" cy="342490"/>
              <a:chOff x="0" y="0"/>
              <a:chExt cx="171463" cy="242951"/>
            </a:xfrm>
          </p:grpSpPr>
          <p:sp>
            <p:nvSpPr>
              <p:cNvPr id="50" name="Freeform 50">
                <a:extLst>
                  <a:ext uri="{FF2B5EF4-FFF2-40B4-BE49-F238E27FC236}">
                    <a16:creationId xmlns:a16="http://schemas.microsoft.com/office/drawing/2014/main" id="{152A170C-F433-4F85-206A-F20C6E5156E8}"/>
                  </a:ext>
                </a:extLst>
              </p:cNvPr>
              <p:cNvSpPr/>
              <p:nvPr/>
            </p:nvSpPr>
            <p:spPr>
              <a:xfrm>
                <a:off x="0" y="0"/>
                <a:ext cx="171450" cy="242951"/>
              </a:xfrm>
              <a:custGeom>
                <a:avLst/>
                <a:gdLst/>
                <a:ahLst/>
                <a:cxnLst/>
                <a:rect l="l" t="t" r="r" b="b"/>
                <a:pathLst>
                  <a:path w="171450" h="242951">
                    <a:moveTo>
                      <a:pt x="34671" y="30226"/>
                    </a:moveTo>
                    <a:lnTo>
                      <a:pt x="34671" y="114935"/>
                    </a:lnTo>
                    <a:lnTo>
                      <a:pt x="156464" y="114935"/>
                    </a:lnTo>
                    <a:lnTo>
                      <a:pt x="156464" y="144780"/>
                    </a:lnTo>
                    <a:lnTo>
                      <a:pt x="34671" y="144780"/>
                    </a:lnTo>
                    <a:lnTo>
                      <a:pt x="34671" y="242951"/>
                    </a:lnTo>
                    <a:lnTo>
                      <a:pt x="0" y="242951"/>
                    </a:lnTo>
                    <a:lnTo>
                      <a:pt x="0" y="0"/>
                    </a:lnTo>
                    <a:lnTo>
                      <a:pt x="171450" y="0"/>
                    </a:lnTo>
                    <a:lnTo>
                      <a:pt x="171450" y="30226"/>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1" name="Group 51">
              <a:extLst>
                <a:ext uri="{FF2B5EF4-FFF2-40B4-BE49-F238E27FC236}">
                  <a16:creationId xmlns:a16="http://schemas.microsoft.com/office/drawing/2014/main" id="{027B26B2-6CB0-CD7C-7B39-DE5222BA130A}"/>
                </a:ext>
              </a:extLst>
            </p:cNvPr>
            <p:cNvGrpSpPr>
              <a:grpSpLocks noChangeAspect="1"/>
            </p:cNvGrpSpPr>
            <p:nvPr/>
          </p:nvGrpSpPr>
          <p:grpSpPr>
            <a:xfrm>
              <a:off x="9205041" y="1787825"/>
              <a:ext cx="248552" cy="342490"/>
              <a:chOff x="0" y="0"/>
              <a:chExt cx="176314" cy="242951"/>
            </a:xfrm>
          </p:grpSpPr>
          <p:sp>
            <p:nvSpPr>
              <p:cNvPr id="52" name="Freeform 52">
                <a:extLst>
                  <a:ext uri="{FF2B5EF4-FFF2-40B4-BE49-F238E27FC236}">
                    <a16:creationId xmlns:a16="http://schemas.microsoft.com/office/drawing/2014/main" id="{B8D01D40-C090-F1BF-CF1C-F8CC3F748FCA}"/>
                  </a:ext>
                </a:extLst>
              </p:cNvPr>
              <p:cNvSpPr/>
              <p:nvPr/>
            </p:nvSpPr>
            <p:spPr>
              <a:xfrm>
                <a:off x="0" y="0"/>
                <a:ext cx="176276" cy="242951"/>
              </a:xfrm>
              <a:custGeom>
                <a:avLst/>
                <a:gdLst/>
                <a:ahLst/>
                <a:cxnLst/>
                <a:rect l="l" t="t" r="r" b="b"/>
                <a:pathLst>
                  <a:path w="176276" h="242951">
                    <a:moveTo>
                      <a:pt x="176276" y="212725"/>
                    </a:moveTo>
                    <a:lnTo>
                      <a:pt x="176276" y="242951"/>
                    </a:lnTo>
                    <a:lnTo>
                      <a:pt x="0" y="242951"/>
                    </a:lnTo>
                    <a:lnTo>
                      <a:pt x="0" y="0"/>
                    </a:lnTo>
                    <a:lnTo>
                      <a:pt x="171450" y="0"/>
                    </a:lnTo>
                    <a:lnTo>
                      <a:pt x="171450" y="30226"/>
                    </a:lnTo>
                    <a:lnTo>
                      <a:pt x="34671" y="30226"/>
                    </a:lnTo>
                    <a:lnTo>
                      <a:pt x="34671" y="104775"/>
                    </a:lnTo>
                    <a:lnTo>
                      <a:pt x="156464" y="104775"/>
                    </a:lnTo>
                    <a:lnTo>
                      <a:pt x="156464" y="134239"/>
                    </a:lnTo>
                    <a:lnTo>
                      <a:pt x="34671" y="134239"/>
                    </a:lnTo>
                    <a:lnTo>
                      <a:pt x="34671" y="212725"/>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3" name="Group 53">
              <a:extLst>
                <a:ext uri="{FF2B5EF4-FFF2-40B4-BE49-F238E27FC236}">
                  <a16:creationId xmlns:a16="http://schemas.microsoft.com/office/drawing/2014/main" id="{B07A9D21-4943-D228-24C5-F8713179FC7E}"/>
                </a:ext>
              </a:extLst>
            </p:cNvPr>
            <p:cNvGrpSpPr>
              <a:grpSpLocks noChangeAspect="1"/>
            </p:cNvGrpSpPr>
            <p:nvPr/>
          </p:nvGrpSpPr>
          <p:grpSpPr>
            <a:xfrm>
              <a:off x="9724774" y="1787825"/>
              <a:ext cx="282317" cy="342490"/>
              <a:chOff x="0" y="0"/>
              <a:chExt cx="200266" cy="242951"/>
            </a:xfrm>
          </p:grpSpPr>
          <p:sp>
            <p:nvSpPr>
              <p:cNvPr id="54" name="Freeform 54">
                <a:extLst>
                  <a:ext uri="{FF2B5EF4-FFF2-40B4-BE49-F238E27FC236}">
                    <a16:creationId xmlns:a16="http://schemas.microsoft.com/office/drawing/2014/main" id="{7F12922D-D3BF-0E34-FA68-1061F6C078B0}"/>
                  </a:ext>
                </a:extLst>
              </p:cNvPr>
              <p:cNvSpPr/>
              <p:nvPr/>
            </p:nvSpPr>
            <p:spPr>
              <a:xfrm>
                <a:off x="0" y="0"/>
                <a:ext cx="200279" cy="242951"/>
              </a:xfrm>
              <a:custGeom>
                <a:avLst/>
                <a:gdLst/>
                <a:ahLst/>
                <a:cxnLst/>
                <a:rect l="l" t="t" r="r" b="b"/>
                <a:pathLst>
                  <a:path w="200279" h="242951">
                    <a:moveTo>
                      <a:pt x="161417" y="84709"/>
                    </a:moveTo>
                    <a:cubicBezTo>
                      <a:pt x="161417" y="50038"/>
                      <a:pt x="138176" y="30226"/>
                      <a:pt x="93726" y="30226"/>
                    </a:cubicBezTo>
                    <a:lnTo>
                      <a:pt x="34671" y="30226"/>
                    </a:lnTo>
                    <a:lnTo>
                      <a:pt x="34671" y="139573"/>
                    </a:lnTo>
                    <a:lnTo>
                      <a:pt x="93726" y="139573"/>
                    </a:lnTo>
                    <a:cubicBezTo>
                      <a:pt x="138176" y="139573"/>
                      <a:pt x="161417" y="119507"/>
                      <a:pt x="161417" y="84709"/>
                    </a:cubicBezTo>
                    <a:moveTo>
                      <a:pt x="162433" y="242951"/>
                    </a:moveTo>
                    <a:lnTo>
                      <a:pt x="109982" y="168275"/>
                    </a:lnTo>
                    <a:cubicBezTo>
                      <a:pt x="105156" y="168656"/>
                      <a:pt x="99949" y="169037"/>
                      <a:pt x="94742" y="169037"/>
                    </a:cubicBezTo>
                    <a:lnTo>
                      <a:pt x="34671" y="169037"/>
                    </a:lnTo>
                    <a:lnTo>
                      <a:pt x="34671" y="242951"/>
                    </a:lnTo>
                    <a:lnTo>
                      <a:pt x="0" y="242951"/>
                    </a:lnTo>
                    <a:lnTo>
                      <a:pt x="0" y="0"/>
                    </a:lnTo>
                    <a:lnTo>
                      <a:pt x="94742" y="0"/>
                    </a:lnTo>
                    <a:cubicBezTo>
                      <a:pt x="157861" y="0"/>
                      <a:pt x="196088" y="31877"/>
                      <a:pt x="196088" y="84709"/>
                    </a:cubicBezTo>
                    <a:cubicBezTo>
                      <a:pt x="196088" y="122174"/>
                      <a:pt x="176657" y="149225"/>
                      <a:pt x="142621" y="161417"/>
                    </a:cubicBezTo>
                    <a:lnTo>
                      <a:pt x="200279" y="242951"/>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5" name="Group 55">
              <a:extLst>
                <a:ext uri="{FF2B5EF4-FFF2-40B4-BE49-F238E27FC236}">
                  <a16:creationId xmlns:a16="http://schemas.microsoft.com/office/drawing/2014/main" id="{EE065966-A6BF-1D0B-52F8-FD29EE2A7BBE}"/>
                </a:ext>
              </a:extLst>
            </p:cNvPr>
            <p:cNvGrpSpPr>
              <a:grpSpLocks noChangeAspect="1"/>
            </p:cNvGrpSpPr>
            <p:nvPr/>
          </p:nvGrpSpPr>
          <p:grpSpPr>
            <a:xfrm>
              <a:off x="10272365" y="1787825"/>
              <a:ext cx="248552" cy="342490"/>
              <a:chOff x="0" y="0"/>
              <a:chExt cx="176314" cy="242951"/>
            </a:xfrm>
          </p:grpSpPr>
          <p:sp>
            <p:nvSpPr>
              <p:cNvPr id="56" name="Freeform 56">
                <a:extLst>
                  <a:ext uri="{FF2B5EF4-FFF2-40B4-BE49-F238E27FC236}">
                    <a16:creationId xmlns:a16="http://schemas.microsoft.com/office/drawing/2014/main" id="{C7787CCB-25B7-6672-A3E7-727BC3905842}"/>
                  </a:ext>
                </a:extLst>
              </p:cNvPr>
              <p:cNvSpPr/>
              <p:nvPr/>
            </p:nvSpPr>
            <p:spPr>
              <a:xfrm>
                <a:off x="0" y="0"/>
                <a:ext cx="176276" cy="242951"/>
              </a:xfrm>
              <a:custGeom>
                <a:avLst/>
                <a:gdLst/>
                <a:ahLst/>
                <a:cxnLst/>
                <a:rect l="l" t="t" r="r" b="b"/>
                <a:pathLst>
                  <a:path w="176276" h="242951">
                    <a:moveTo>
                      <a:pt x="176276" y="212725"/>
                    </a:moveTo>
                    <a:lnTo>
                      <a:pt x="176276" y="242951"/>
                    </a:lnTo>
                    <a:lnTo>
                      <a:pt x="0" y="242951"/>
                    </a:lnTo>
                    <a:lnTo>
                      <a:pt x="0" y="0"/>
                    </a:lnTo>
                    <a:lnTo>
                      <a:pt x="171450" y="0"/>
                    </a:lnTo>
                    <a:lnTo>
                      <a:pt x="171450" y="30226"/>
                    </a:lnTo>
                    <a:lnTo>
                      <a:pt x="34671" y="30226"/>
                    </a:lnTo>
                    <a:lnTo>
                      <a:pt x="34671" y="104775"/>
                    </a:lnTo>
                    <a:lnTo>
                      <a:pt x="156464" y="104775"/>
                    </a:lnTo>
                    <a:lnTo>
                      <a:pt x="156464" y="134239"/>
                    </a:lnTo>
                    <a:lnTo>
                      <a:pt x="34671" y="134239"/>
                    </a:lnTo>
                    <a:lnTo>
                      <a:pt x="34671" y="212725"/>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7" name="Group 57">
              <a:extLst>
                <a:ext uri="{FF2B5EF4-FFF2-40B4-BE49-F238E27FC236}">
                  <a16:creationId xmlns:a16="http://schemas.microsoft.com/office/drawing/2014/main" id="{C23D522A-DB5C-8D1D-E93D-76DB6B155488}"/>
                </a:ext>
              </a:extLst>
            </p:cNvPr>
            <p:cNvGrpSpPr>
              <a:grpSpLocks noChangeAspect="1"/>
            </p:cNvGrpSpPr>
            <p:nvPr/>
          </p:nvGrpSpPr>
          <p:grpSpPr>
            <a:xfrm>
              <a:off x="10792080" y="1787825"/>
              <a:ext cx="294545" cy="342490"/>
              <a:chOff x="0" y="0"/>
              <a:chExt cx="208940" cy="242951"/>
            </a:xfrm>
          </p:grpSpPr>
          <p:sp>
            <p:nvSpPr>
              <p:cNvPr id="58" name="Freeform 58">
                <a:extLst>
                  <a:ext uri="{FF2B5EF4-FFF2-40B4-BE49-F238E27FC236}">
                    <a16:creationId xmlns:a16="http://schemas.microsoft.com/office/drawing/2014/main" id="{CD39C051-9D09-B814-F559-9A6D24B36827}"/>
                  </a:ext>
                </a:extLst>
              </p:cNvPr>
              <p:cNvSpPr/>
              <p:nvPr/>
            </p:nvSpPr>
            <p:spPr>
              <a:xfrm>
                <a:off x="0" y="0"/>
                <a:ext cx="208915" cy="242951"/>
              </a:xfrm>
              <a:custGeom>
                <a:avLst/>
                <a:gdLst/>
                <a:ahLst/>
                <a:cxnLst/>
                <a:rect l="l" t="t" r="r" b="b"/>
                <a:pathLst>
                  <a:path w="208915" h="242951">
                    <a:moveTo>
                      <a:pt x="208915" y="0"/>
                    </a:moveTo>
                    <a:lnTo>
                      <a:pt x="208915" y="242951"/>
                    </a:lnTo>
                    <a:lnTo>
                      <a:pt x="180467" y="242951"/>
                    </a:lnTo>
                    <a:lnTo>
                      <a:pt x="34671" y="61722"/>
                    </a:lnTo>
                    <a:lnTo>
                      <a:pt x="34671" y="242951"/>
                    </a:lnTo>
                    <a:lnTo>
                      <a:pt x="0" y="242951"/>
                    </a:lnTo>
                    <a:lnTo>
                      <a:pt x="0" y="0"/>
                    </a:lnTo>
                    <a:lnTo>
                      <a:pt x="28448" y="0"/>
                    </a:lnTo>
                    <a:lnTo>
                      <a:pt x="174244" y="181229"/>
                    </a:lnTo>
                    <a:lnTo>
                      <a:pt x="174244" y="0"/>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9" name="Group 59">
              <a:extLst>
                <a:ext uri="{FF2B5EF4-FFF2-40B4-BE49-F238E27FC236}">
                  <a16:creationId xmlns:a16="http://schemas.microsoft.com/office/drawing/2014/main" id="{2C74440B-5CC5-68E2-F4AB-F9D6D3051C53}"/>
                </a:ext>
              </a:extLst>
            </p:cNvPr>
            <p:cNvGrpSpPr>
              <a:grpSpLocks noChangeAspect="1"/>
            </p:cNvGrpSpPr>
            <p:nvPr/>
          </p:nvGrpSpPr>
          <p:grpSpPr>
            <a:xfrm>
              <a:off x="11353385" y="1783904"/>
              <a:ext cx="311661" cy="350314"/>
              <a:chOff x="0" y="0"/>
              <a:chExt cx="221082" cy="248501"/>
            </a:xfrm>
          </p:grpSpPr>
          <p:sp>
            <p:nvSpPr>
              <p:cNvPr id="60" name="Freeform 60">
                <a:extLst>
                  <a:ext uri="{FF2B5EF4-FFF2-40B4-BE49-F238E27FC236}">
                    <a16:creationId xmlns:a16="http://schemas.microsoft.com/office/drawing/2014/main" id="{2B1E3BCF-8DD1-C8DA-2AAA-A38EF23F0712}"/>
                  </a:ext>
                </a:extLst>
              </p:cNvPr>
              <p:cNvSpPr/>
              <p:nvPr/>
            </p:nvSpPr>
            <p:spPr>
              <a:xfrm>
                <a:off x="0" y="0"/>
                <a:ext cx="221107" cy="248539"/>
              </a:xfrm>
              <a:custGeom>
                <a:avLst/>
                <a:gdLst/>
                <a:ahLst/>
                <a:cxnLst/>
                <a:rect l="l" t="t" r="r" b="b"/>
                <a:pathLst>
                  <a:path w="221107" h="248539">
                    <a:moveTo>
                      <a:pt x="0" y="124206"/>
                    </a:moveTo>
                    <a:cubicBezTo>
                      <a:pt x="0" y="52451"/>
                      <a:pt x="54864" y="0"/>
                      <a:pt x="128778" y="0"/>
                    </a:cubicBezTo>
                    <a:cubicBezTo>
                      <a:pt x="166243" y="0"/>
                      <a:pt x="198882" y="12827"/>
                      <a:pt x="221107" y="37846"/>
                    </a:cubicBezTo>
                    <a:lnTo>
                      <a:pt x="198501" y="59690"/>
                    </a:lnTo>
                    <a:cubicBezTo>
                      <a:pt x="179705" y="39878"/>
                      <a:pt x="156845" y="30861"/>
                      <a:pt x="130175" y="30861"/>
                    </a:cubicBezTo>
                    <a:cubicBezTo>
                      <a:pt x="75311" y="30861"/>
                      <a:pt x="34671" y="70485"/>
                      <a:pt x="34671" y="124206"/>
                    </a:cubicBezTo>
                    <a:cubicBezTo>
                      <a:pt x="34671" y="177927"/>
                      <a:pt x="75311" y="217551"/>
                      <a:pt x="130175" y="217551"/>
                    </a:cubicBezTo>
                    <a:cubicBezTo>
                      <a:pt x="156972" y="217551"/>
                      <a:pt x="179832" y="208153"/>
                      <a:pt x="198501" y="188468"/>
                    </a:cubicBezTo>
                    <a:lnTo>
                      <a:pt x="221107" y="210312"/>
                    </a:lnTo>
                    <a:cubicBezTo>
                      <a:pt x="198882" y="235331"/>
                      <a:pt x="166243" y="248539"/>
                      <a:pt x="128397" y="248539"/>
                    </a:cubicBezTo>
                    <a:cubicBezTo>
                      <a:pt x="54864" y="248539"/>
                      <a:pt x="0" y="196088"/>
                      <a:pt x="0" y="124206"/>
                    </a:cubicBezTo>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1" name="Group 61">
              <a:extLst>
                <a:ext uri="{FF2B5EF4-FFF2-40B4-BE49-F238E27FC236}">
                  <a16:creationId xmlns:a16="http://schemas.microsoft.com/office/drawing/2014/main" id="{DA220908-45DD-3F83-0E57-E06A44F347E3}"/>
                </a:ext>
              </a:extLst>
            </p:cNvPr>
            <p:cNvGrpSpPr>
              <a:grpSpLocks noChangeAspect="1"/>
            </p:cNvGrpSpPr>
            <p:nvPr/>
          </p:nvGrpSpPr>
          <p:grpSpPr>
            <a:xfrm>
              <a:off x="11926918" y="1787825"/>
              <a:ext cx="248552" cy="342490"/>
              <a:chOff x="0" y="0"/>
              <a:chExt cx="176314" cy="242951"/>
            </a:xfrm>
          </p:grpSpPr>
          <p:sp>
            <p:nvSpPr>
              <p:cNvPr id="62" name="Freeform 62">
                <a:extLst>
                  <a:ext uri="{FF2B5EF4-FFF2-40B4-BE49-F238E27FC236}">
                    <a16:creationId xmlns:a16="http://schemas.microsoft.com/office/drawing/2014/main" id="{C90866BE-826C-8581-9AAE-F5CE07A4DA61}"/>
                  </a:ext>
                </a:extLst>
              </p:cNvPr>
              <p:cNvSpPr/>
              <p:nvPr/>
            </p:nvSpPr>
            <p:spPr>
              <a:xfrm>
                <a:off x="0" y="0"/>
                <a:ext cx="176276" cy="242951"/>
              </a:xfrm>
              <a:custGeom>
                <a:avLst/>
                <a:gdLst/>
                <a:ahLst/>
                <a:cxnLst/>
                <a:rect l="l" t="t" r="r" b="b"/>
                <a:pathLst>
                  <a:path w="176276" h="242951">
                    <a:moveTo>
                      <a:pt x="176276" y="212725"/>
                    </a:moveTo>
                    <a:lnTo>
                      <a:pt x="176276" y="242951"/>
                    </a:lnTo>
                    <a:lnTo>
                      <a:pt x="0" y="242951"/>
                    </a:lnTo>
                    <a:lnTo>
                      <a:pt x="0" y="0"/>
                    </a:lnTo>
                    <a:lnTo>
                      <a:pt x="171450" y="0"/>
                    </a:lnTo>
                    <a:lnTo>
                      <a:pt x="171450" y="30226"/>
                    </a:lnTo>
                    <a:lnTo>
                      <a:pt x="34671" y="30226"/>
                    </a:lnTo>
                    <a:lnTo>
                      <a:pt x="34671" y="104775"/>
                    </a:lnTo>
                    <a:lnTo>
                      <a:pt x="156464" y="104775"/>
                    </a:lnTo>
                    <a:lnTo>
                      <a:pt x="156464" y="134239"/>
                    </a:lnTo>
                    <a:lnTo>
                      <a:pt x="34671" y="134239"/>
                    </a:lnTo>
                    <a:lnTo>
                      <a:pt x="34671" y="212725"/>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63" name="Group 63">
            <a:extLst>
              <a:ext uri="{FF2B5EF4-FFF2-40B4-BE49-F238E27FC236}">
                <a16:creationId xmlns:a16="http://schemas.microsoft.com/office/drawing/2014/main" id="{DE9B2E4F-D34D-DF65-C15E-B3482A8EB17D}"/>
              </a:ext>
            </a:extLst>
          </p:cNvPr>
          <p:cNvGrpSpPr/>
          <p:nvPr/>
        </p:nvGrpSpPr>
        <p:grpSpPr>
          <a:xfrm>
            <a:off x="4057503" y="1964920"/>
            <a:ext cx="6453605" cy="742960"/>
            <a:chOff x="0" y="-171451"/>
            <a:chExt cx="12907211" cy="1485921"/>
          </a:xfrm>
        </p:grpSpPr>
        <p:sp>
          <p:nvSpPr>
            <p:cNvPr id="64" name="Freeform 64">
              <a:extLst>
                <a:ext uri="{FF2B5EF4-FFF2-40B4-BE49-F238E27FC236}">
                  <a16:creationId xmlns:a16="http://schemas.microsoft.com/office/drawing/2014/main" id="{401356A9-8D31-538A-06DF-7E3234C0DDA0}"/>
                </a:ext>
              </a:extLst>
            </p:cNvPr>
            <p:cNvSpPr/>
            <p:nvPr/>
          </p:nvSpPr>
          <p:spPr>
            <a:xfrm>
              <a:off x="5381264" y="298042"/>
              <a:ext cx="865121" cy="766714"/>
            </a:xfrm>
            <a:custGeom>
              <a:avLst/>
              <a:gdLst/>
              <a:ahLst/>
              <a:cxnLst/>
              <a:rect l="l" t="t" r="r" b="b"/>
              <a:pathLst>
                <a:path w="865121" h="766714">
                  <a:moveTo>
                    <a:pt x="0" y="0"/>
                  </a:moveTo>
                  <a:lnTo>
                    <a:pt x="865122" y="0"/>
                  </a:lnTo>
                  <a:lnTo>
                    <a:pt x="865122" y="766713"/>
                  </a:lnTo>
                  <a:lnTo>
                    <a:pt x="0" y="766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TextBox 65">
              <a:extLst>
                <a:ext uri="{FF2B5EF4-FFF2-40B4-BE49-F238E27FC236}">
                  <a16:creationId xmlns:a16="http://schemas.microsoft.com/office/drawing/2014/main" id="{35237BFA-7B05-F9A8-DEE3-383FFF86C59C}"/>
                </a:ext>
              </a:extLst>
            </p:cNvPr>
            <p:cNvSpPr txBox="1"/>
            <p:nvPr/>
          </p:nvSpPr>
          <p:spPr>
            <a:xfrm>
              <a:off x="0" y="-171451"/>
              <a:ext cx="5613318" cy="1485921"/>
            </a:xfrm>
            <a:prstGeom prst="rect">
              <a:avLst/>
            </a:prstGeom>
          </p:spPr>
          <p:txBody>
            <a:bodyPr lIns="0" tIns="0" rIns="0" bIns="0" rtlCol="0" anchor="t">
              <a:spAutoFit/>
            </a:bodyPr>
            <a:lstStyle/>
            <a:p>
              <a:pPr marL="0" marR="0" lvl="0" indent="0" algn="l" defTabSz="914400" rtl="0" eaLnBrk="1" fontAlgn="auto" latinLnBrk="0" hangingPunct="1">
                <a:lnSpc>
                  <a:spcPts val="6412"/>
                </a:lnSpc>
                <a:spcBef>
                  <a:spcPts val="0"/>
                </a:spcBef>
                <a:spcAft>
                  <a:spcPts val="0"/>
                </a:spcAft>
                <a:buClrTx/>
                <a:buSzTx/>
                <a:buFontTx/>
                <a:buNone/>
                <a:tabLst/>
                <a:defRPr/>
              </a:pPr>
              <a:r>
                <a:rPr kumimoji="0" lang="en-US" sz="4362" b="1" i="0" u="none" strike="noStrike" kern="1200" cap="none" spc="3490" normalizeH="0" baseline="0" noProof="0" dirty="0">
                  <a:ln>
                    <a:noFill/>
                  </a:ln>
                  <a:solidFill>
                    <a:srgbClr val="2B3142"/>
                  </a:solidFill>
                  <a:effectLst/>
                  <a:uLnTx/>
                  <a:uFillTx/>
                  <a:latin typeface="Montserrat 2 Bold"/>
                  <a:ea typeface="Montserrat 2 Bold"/>
                  <a:cs typeface="Montserrat 2 Bold"/>
                  <a:sym typeface="Montserrat 2 Bold"/>
                </a:rPr>
                <a:t>FIJI</a:t>
              </a:r>
            </a:p>
          </p:txBody>
        </p:sp>
        <p:sp>
          <p:nvSpPr>
            <p:cNvPr id="66" name="TextBox 66">
              <a:extLst>
                <a:ext uri="{FF2B5EF4-FFF2-40B4-BE49-F238E27FC236}">
                  <a16:creationId xmlns:a16="http://schemas.microsoft.com/office/drawing/2014/main" id="{5A0F2E1B-8C8D-0868-6193-0D9DB91E4269}"/>
                </a:ext>
              </a:extLst>
            </p:cNvPr>
            <p:cNvSpPr txBox="1"/>
            <p:nvPr/>
          </p:nvSpPr>
          <p:spPr>
            <a:xfrm>
              <a:off x="6642721" y="-171451"/>
              <a:ext cx="6264490" cy="1485921"/>
            </a:xfrm>
            <a:prstGeom prst="rect">
              <a:avLst/>
            </a:prstGeom>
          </p:spPr>
          <p:txBody>
            <a:bodyPr lIns="0" tIns="0" rIns="0" bIns="0" rtlCol="0" anchor="t">
              <a:spAutoFit/>
            </a:bodyPr>
            <a:lstStyle/>
            <a:p>
              <a:pPr marL="0" marR="0" lvl="0" indent="0" algn="r" defTabSz="914400" rtl="0" eaLnBrk="1" fontAlgn="auto" latinLnBrk="0" hangingPunct="1">
                <a:lnSpc>
                  <a:spcPts val="6412"/>
                </a:lnSpc>
                <a:spcBef>
                  <a:spcPct val="0"/>
                </a:spcBef>
                <a:spcAft>
                  <a:spcPts val="0"/>
                </a:spcAft>
                <a:buClrTx/>
                <a:buSzTx/>
                <a:buFontTx/>
                <a:buNone/>
                <a:tabLst/>
                <a:defRPr/>
              </a:pPr>
              <a:r>
                <a:rPr kumimoji="0" lang="en-US" sz="4362" b="1" i="0" u="none" strike="noStrike" kern="1200" cap="none" spc="3490" normalizeH="0" baseline="0" noProof="0" dirty="0">
                  <a:ln>
                    <a:noFill/>
                  </a:ln>
                  <a:solidFill>
                    <a:srgbClr val="2B3142"/>
                  </a:solidFill>
                  <a:effectLst/>
                  <a:uLnTx/>
                  <a:uFillTx/>
                  <a:latin typeface="Montserrat 2 Bold"/>
                  <a:ea typeface="Montserrat 2 Bold"/>
                  <a:cs typeface="Montserrat 2 Bold"/>
                  <a:sym typeface="Montserrat 2 Bold"/>
                </a:rPr>
                <a:t>2025</a:t>
              </a:r>
            </a:p>
          </p:txBody>
        </p:sp>
      </p:grpSp>
      <p:grpSp>
        <p:nvGrpSpPr>
          <p:cNvPr id="67" name="Group 67">
            <a:extLst>
              <a:ext uri="{FF2B5EF4-FFF2-40B4-BE49-F238E27FC236}">
                <a16:creationId xmlns:a16="http://schemas.microsoft.com/office/drawing/2014/main" id="{5521A583-FD17-6A9B-41CE-0D65A9D52AC9}"/>
              </a:ext>
            </a:extLst>
          </p:cNvPr>
          <p:cNvGrpSpPr/>
          <p:nvPr/>
        </p:nvGrpSpPr>
        <p:grpSpPr>
          <a:xfrm>
            <a:off x="2103651" y="2161558"/>
            <a:ext cx="1718847" cy="1756797"/>
            <a:chOff x="0" y="0"/>
            <a:chExt cx="3437695" cy="3513594"/>
          </a:xfrm>
        </p:grpSpPr>
        <p:grpSp>
          <p:nvGrpSpPr>
            <p:cNvPr id="68" name="Group 68">
              <a:extLst>
                <a:ext uri="{FF2B5EF4-FFF2-40B4-BE49-F238E27FC236}">
                  <a16:creationId xmlns:a16="http://schemas.microsoft.com/office/drawing/2014/main" id="{9AD1AEAC-4758-206D-0217-BA08C8A5AADC}"/>
                </a:ext>
              </a:extLst>
            </p:cNvPr>
            <p:cNvGrpSpPr/>
            <p:nvPr/>
          </p:nvGrpSpPr>
          <p:grpSpPr>
            <a:xfrm>
              <a:off x="0" y="97096"/>
              <a:ext cx="3437695" cy="3416498"/>
              <a:chOff x="0" y="0"/>
              <a:chExt cx="991497" cy="985384"/>
            </a:xfrm>
          </p:grpSpPr>
          <p:sp>
            <p:nvSpPr>
              <p:cNvPr id="69" name="Freeform 69">
                <a:extLst>
                  <a:ext uri="{FF2B5EF4-FFF2-40B4-BE49-F238E27FC236}">
                    <a16:creationId xmlns:a16="http://schemas.microsoft.com/office/drawing/2014/main" id="{6B39776C-EE27-4006-0BBD-A08F1583D166}"/>
                  </a:ext>
                </a:extLst>
              </p:cNvPr>
              <p:cNvSpPr/>
              <p:nvPr/>
            </p:nvSpPr>
            <p:spPr>
              <a:xfrm>
                <a:off x="0" y="0"/>
                <a:ext cx="991497" cy="985384"/>
              </a:xfrm>
              <a:custGeom>
                <a:avLst/>
                <a:gdLst/>
                <a:ahLst/>
                <a:cxnLst/>
                <a:rect l="l" t="t" r="r" b="b"/>
                <a:pathLst>
                  <a:path w="991497" h="985384">
                    <a:moveTo>
                      <a:pt x="0" y="0"/>
                    </a:moveTo>
                    <a:lnTo>
                      <a:pt x="991497" y="0"/>
                    </a:lnTo>
                    <a:lnTo>
                      <a:pt x="991497" y="985384"/>
                    </a:lnTo>
                    <a:lnTo>
                      <a:pt x="0" y="985384"/>
                    </a:lnTo>
                    <a:close/>
                  </a:path>
                </a:pathLst>
              </a:custGeom>
              <a:solidFill>
                <a:srgbClr val="2B31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TextBox 70">
                <a:extLst>
                  <a:ext uri="{FF2B5EF4-FFF2-40B4-BE49-F238E27FC236}">
                    <a16:creationId xmlns:a16="http://schemas.microsoft.com/office/drawing/2014/main" id="{4EA058EC-0CC5-52D3-C647-33FC6A803DFF}"/>
                  </a:ext>
                </a:extLst>
              </p:cNvPr>
              <p:cNvSpPr txBox="1"/>
              <p:nvPr/>
            </p:nvSpPr>
            <p:spPr>
              <a:xfrm>
                <a:off x="0" y="0"/>
                <a:ext cx="991497" cy="985384"/>
              </a:xfrm>
              <a:prstGeom prst="rect">
                <a:avLst/>
              </a:prstGeom>
            </p:spPr>
            <p:txBody>
              <a:bodyPr lIns="33867" tIns="33867" rIns="33867" bIns="33867" rtlCol="0" anchor="ctr"/>
              <a:lstStyle/>
              <a:p>
                <a:pPr marL="0" marR="0" lvl="0" indent="0" algn="ctr" defTabSz="914400" rtl="0" eaLnBrk="1" fontAlgn="auto" latinLnBrk="0" hangingPunct="1">
                  <a:lnSpc>
                    <a:spcPts val="462"/>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1" name="Freeform 71">
              <a:extLst>
                <a:ext uri="{FF2B5EF4-FFF2-40B4-BE49-F238E27FC236}">
                  <a16:creationId xmlns:a16="http://schemas.microsoft.com/office/drawing/2014/main" id="{D8884C1B-0F97-630A-1BC5-C26E35451675}"/>
                </a:ext>
              </a:extLst>
            </p:cNvPr>
            <p:cNvSpPr/>
            <p:nvPr/>
          </p:nvSpPr>
          <p:spPr>
            <a:xfrm>
              <a:off x="358704" y="0"/>
              <a:ext cx="1710055" cy="2781545"/>
            </a:xfrm>
            <a:custGeom>
              <a:avLst/>
              <a:gdLst/>
              <a:ahLst/>
              <a:cxnLst/>
              <a:rect l="l" t="t" r="r" b="b"/>
              <a:pathLst>
                <a:path w="1710055" h="2781545">
                  <a:moveTo>
                    <a:pt x="0" y="0"/>
                  </a:moveTo>
                  <a:lnTo>
                    <a:pt x="1710055" y="0"/>
                  </a:lnTo>
                  <a:lnTo>
                    <a:pt x="1710055" y="2781545"/>
                  </a:lnTo>
                  <a:lnTo>
                    <a:pt x="0" y="2781545"/>
                  </a:lnTo>
                  <a:lnTo>
                    <a:pt x="0" y="0"/>
                  </a:lnTo>
                  <a:close/>
                </a:path>
              </a:pathLst>
            </a:custGeom>
            <a:blipFill>
              <a:blip r:embed="rId5"/>
              <a:stretch>
                <a:fillRect l="-92894" t="-17521" r="-92026" b="-576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TextBox 72">
              <a:extLst>
                <a:ext uri="{FF2B5EF4-FFF2-40B4-BE49-F238E27FC236}">
                  <a16:creationId xmlns:a16="http://schemas.microsoft.com/office/drawing/2014/main" id="{A7B0FF10-4BED-9DD8-18C1-784B8B66F5CC}"/>
                </a:ext>
              </a:extLst>
            </p:cNvPr>
            <p:cNvSpPr txBox="1"/>
            <p:nvPr/>
          </p:nvSpPr>
          <p:spPr>
            <a:xfrm rot="16200000">
              <a:off x="1612537" y="917186"/>
              <a:ext cx="2189672" cy="1114280"/>
            </a:xfrm>
            <a:prstGeom prst="rect">
              <a:avLst/>
            </a:prstGeom>
          </p:spPr>
          <p:txBody>
            <a:bodyPr lIns="0" tIns="0" rIns="0" bIns="0" rtlCol="0" anchor="t">
              <a:spAutoFit/>
            </a:bodyPr>
            <a:lstStyle/>
            <a:p>
              <a:pPr marL="0" marR="0" lvl="0" indent="0" algn="r" defTabSz="914400" rtl="0" eaLnBrk="1" fontAlgn="auto" latinLnBrk="0" hangingPunct="1">
                <a:lnSpc>
                  <a:spcPts val="4804"/>
                </a:lnSpc>
                <a:spcBef>
                  <a:spcPct val="0"/>
                </a:spcBef>
                <a:spcAft>
                  <a:spcPts val="0"/>
                </a:spcAft>
                <a:buClrTx/>
                <a:buSzTx/>
                <a:buFontTx/>
                <a:buNone/>
                <a:tabLst/>
                <a:defRPr/>
              </a:pPr>
              <a:r>
                <a:rPr kumimoji="0" lang="en-US" sz="3268" b="1" i="0" u="none" strike="noStrike" kern="1200" cap="none" spc="127" normalizeH="0" baseline="0" noProof="0">
                  <a:ln>
                    <a:noFill/>
                  </a:ln>
                  <a:solidFill>
                    <a:srgbClr val="FFFFFF"/>
                  </a:solidFill>
                  <a:effectLst/>
                  <a:uLnTx/>
                  <a:uFillTx/>
                  <a:latin typeface="Montserrat 2 Bold"/>
                  <a:ea typeface="Montserrat 2 Bold"/>
                  <a:cs typeface="Montserrat 2 Bold"/>
                  <a:sym typeface="Montserrat 2 Bold"/>
                </a:rPr>
                <a:t>2025</a:t>
              </a:r>
            </a:p>
          </p:txBody>
        </p:sp>
        <p:grpSp>
          <p:nvGrpSpPr>
            <p:cNvPr id="73" name="Group 73">
              <a:extLst>
                <a:ext uri="{FF2B5EF4-FFF2-40B4-BE49-F238E27FC236}">
                  <a16:creationId xmlns:a16="http://schemas.microsoft.com/office/drawing/2014/main" id="{E468C221-F67C-B98C-17FF-900F5687B9FA}"/>
                </a:ext>
              </a:extLst>
            </p:cNvPr>
            <p:cNvGrpSpPr>
              <a:grpSpLocks noChangeAspect="1"/>
            </p:cNvGrpSpPr>
            <p:nvPr/>
          </p:nvGrpSpPr>
          <p:grpSpPr>
            <a:xfrm>
              <a:off x="170740" y="2721506"/>
              <a:ext cx="3042842" cy="644419"/>
              <a:chOff x="0" y="0"/>
              <a:chExt cx="2872016" cy="608241"/>
            </a:xfrm>
          </p:grpSpPr>
          <p:sp>
            <p:nvSpPr>
              <p:cNvPr id="74" name="Freeform 74">
                <a:extLst>
                  <a:ext uri="{FF2B5EF4-FFF2-40B4-BE49-F238E27FC236}">
                    <a16:creationId xmlns:a16="http://schemas.microsoft.com/office/drawing/2014/main" id="{2EA9C5B6-7372-A631-77EA-68BB77EAFBEE}"/>
                  </a:ext>
                </a:extLst>
              </p:cNvPr>
              <p:cNvSpPr/>
              <p:nvPr/>
            </p:nvSpPr>
            <p:spPr>
              <a:xfrm>
                <a:off x="63500" y="66548"/>
                <a:ext cx="40513" cy="175133"/>
              </a:xfrm>
              <a:custGeom>
                <a:avLst/>
                <a:gdLst/>
                <a:ahLst/>
                <a:cxnLst/>
                <a:rect l="l" t="t" r="r" b="b"/>
                <a:pathLst>
                  <a:path w="40513" h="175133">
                    <a:moveTo>
                      <a:pt x="0" y="0"/>
                    </a:moveTo>
                    <a:lnTo>
                      <a:pt x="40513" y="0"/>
                    </a:lnTo>
                    <a:lnTo>
                      <a:pt x="40513" y="175133"/>
                    </a:lnTo>
                    <a:lnTo>
                      <a:pt x="0" y="1751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75">
                <a:extLst>
                  <a:ext uri="{FF2B5EF4-FFF2-40B4-BE49-F238E27FC236}">
                    <a16:creationId xmlns:a16="http://schemas.microsoft.com/office/drawing/2014/main" id="{477094BA-E77A-71C8-90F3-F5295A973B0D}"/>
                  </a:ext>
                </a:extLst>
              </p:cNvPr>
              <p:cNvSpPr/>
              <p:nvPr/>
            </p:nvSpPr>
            <p:spPr>
              <a:xfrm>
                <a:off x="195580" y="66548"/>
                <a:ext cx="160528" cy="175133"/>
              </a:xfrm>
              <a:custGeom>
                <a:avLst/>
                <a:gdLst/>
                <a:ahLst/>
                <a:cxnLst/>
                <a:rect l="l" t="t" r="r" b="b"/>
                <a:pathLst>
                  <a:path w="160528" h="175133">
                    <a:moveTo>
                      <a:pt x="160528" y="0"/>
                    </a:moveTo>
                    <a:lnTo>
                      <a:pt x="160528" y="175133"/>
                    </a:lnTo>
                    <a:lnTo>
                      <a:pt x="127254" y="175133"/>
                    </a:lnTo>
                    <a:lnTo>
                      <a:pt x="39878" y="68834"/>
                    </a:lnTo>
                    <a:lnTo>
                      <a:pt x="39878" y="175133"/>
                    </a:lnTo>
                    <a:lnTo>
                      <a:pt x="0" y="175133"/>
                    </a:lnTo>
                    <a:lnTo>
                      <a:pt x="0" y="0"/>
                    </a:lnTo>
                    <a:lnTo>
                      <a:pt x="33528" y="0"/>
                    </a:lnTo>
                    <a:lnTo>
                      <a:pt x="120650" y="106299"/>
                    </a:lnTo>
                    <a:lnTo>
                      <a:pt x="12065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76">
                <a:extLst>
                  <a:ext uri="{FF2B5EF4-FFF2-40B4-BE49-F238E27FC236}">
                    <a16:creationId xmlns:a16="http://schemas.microsoft.com/office/drawing/2014/main" id="{A4A1529A-E9BF-FDCB-D686-ACF26F81C357}"/>
                  </a:ext>
                </a:extLst>
              </p:cNvPr>
              <p:cNvSpPr/>
              <p:nvPr/>
            </p:nvSpPr>
            <p:spPr>
              <a:xfrm>
                <a:off x="427863" y="66548"/>
                <a:ext cx="152654" cy="175133"/>
              </a:xfrm>
              <a:custGeom>
                <a:avLst/>
                <a:gdLst/>
                <a:ahLst/>
                <a:cxnLst/>
                <a:rect l="l" t="t" r="r" b="b"/>
                <a:pathLst>
                  <a:path w="152654" h="175133">
                    <a:moveTo>
                      <a:pt x="56007" y="33020"/>
                    </a:moveTo>
                    <a:lnTo>
                      <a:pt x="0" y="33020"/>
                    </a:lnTo>
                    <a:lnTo>
                      <a:pt x="0" y="0"/>
                    </a:lnTo>
                    <a:lnTo>
                      <a:pt x="152654" y="0"/>
                    </a:lnTo>
                    <a:lnTo>
                      <a:pt x="152654" y="33020"/>
                    </a:lnTo>
                    <a:lnTo>
                      <a:pt x="96520" y="33020"/>
                    </a:lnTo>
                    <a:lnTo>
                      <a:pt x="96520" y="175133"/>
                    </a:lnTo>
                    <a:lnTo>
                      <a:pt x="56007" y="1751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Freeform 77">
                <a:extLst>
                  <a:ext uri="{FF2B5EF4-FFF2-40B4-BE49-F238E27FC236}">
                    <a16:creationId xmlns:a16="http://schemas.microsoft.com/office/drawing/2014/main" id="{67F0B95B-EC32-6D7C-5C19-5EC128C81563}"/>
                  </a:ext>
                </a:extLst>
              </p:cNvPr>
              <p:cNvSpPr/>
              <p:nvPr/>
            </p:nvSpPr>
            <p:spPr>
              <a:xfrm>
                <a:off x="652145" y="66548"/>
                <a:ext cx="135636" cy="175006"/>
              </a:xfrm>
              <a:custGeom>
                <a:avLst/>
                <a:gdLst/>
                <a:ahLst/>
                <a:cxnLst/>
                <a:rect l="l" t="t" r="r" b="b"/>
                <a:pathLst>
                  <a:path w="135636" h="175006">
                    <a:moveTo>
                      <a:pt x="135636" y="142494"/>
                    </a:moveTo>
                    <a:lnTo>
                      <a:pt x="135636" y="175006"/>
                    </a:lnTo>
                    <a:lnTo>
                      <a:pt x="0" y="175006"/>
                    </a:lnTo>
                    <a:lnTo>
                      <a:pt x="0" y="0"/>
                    </a:lnTo>
                    <a:lnTo>
                      <a:pt x="132461" y="0"/>
                    </a:lnTo>
                    <a:lnTo>
                      <a:pt x="132461" y="32512"/>
                    </a:lnTo>
                    <a:lnTo>
                      <a:pt x="40386" y="32512"/>
                    </a:lnTo>
                    <a:lnTo>
                      <a:pt x="40386" y="70485"/>
                    </a:lnTo>
                    <a:lnTo>
                      <a:pt x="121666" y="70485"/>
                    </a:lnTo>
                    <a:lnTo>
                      <a:pt x="121666" y="101981"/>
                    </a:lnTo>
                    <a:lnTo>
                      <a:pt x="40386" y="101981"/>
                    </a:lnTo>
                    <a:lnTo>
                      <a:pt x="40386" y="142494"/>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Freeform 78">
                <a:extLst>
                  <a:ext uri="{FF2B5EF4-FFF2-40B4-BE49-F238E27FC236}">
                    <a16:creationId xmlns:a16="http://schemas.microsoft.com/office/drawing/2014/main" id="{96012125-DCB7-C63D-CB4E-6B25AB654BD8}"/>
                  </a:ext>
                </a:extLst>
              </p:cNvPr>
              <p:cNvSpPr/>
              <p:nvPr/>
            </p:nvSpPr>
            <p:spPr>
              <a:xfrm>
                <a:off x="870077" y="66548"/>
                <a:ext cx="155067" cy="175260"/>
              </a:xfrm>
              <a:custGeom>
                <a:avLst/>
                <a:gdLst/>
                <a:ahLst/>
                <a:cxnLst/>
                <a:rect l="l" t="t" r="r" b="b"/>
                <a:pathLst>
                  <a:path w="155067" h="175260">
                    <a:moveTo>
                      <a:pt x="73533" y="33020"/>
                    </a:moveTo>
                    <a:lnTo>
                      <a:pt x="40513" y="33020"/>
                    </a:lnTo>
                    <a:lnTo>
                      <a:pt x="40513" y="94107"/>
                    </a:lnTo>
                    <a:lnTo>
                      <a:pt x="73533" y="94107"/>
                    </a:lnTo>
                    <a:cubicBezTo>
                      <a:pt x="98298" y="94107"/>
                      <a:pt x="110744" y="82550"/>
                      <a:pt x="110744" y="63627"/>
                    </a:cubicBezTo>
                    <a:cubicBezTo>
                      <a:pt x="110744" y="44323"/>
                      <a:pt x="98171" y="33147"/>
                      <a:pt x="73533" y="33147"/>
                    </a:cubicBezTo>
                    <a:moveTo>
                      <a:pt x="111506" y="175260"/>
                    </a:moveTo>
                    <a:lnTo>
                      <a:pt x="77724" y="126492"/>
                    </a:lnTo>
                    <a:lnTo>
                      <a:pt x="40513" y="126492"/>
                    </a:lnTo>
                    <a:lnTo>
                      <a:pt x="40513" y="175260"/>
                    </a:lnTo>
                    <a:lnTo>
                      <a:pt x="0" y="175260"/>
                    </a:lnTo>
                    <a:lnTo>
                      <a:pt x="0" y="0"/>
                    </a:lnTo>
                    <a:lnTo>
                      <a:pt x="75819" y="0"/>
                    </a:lnTo>
                    <a:cubicBezTo>
                      <a:pt x="122555" y="0"/>
                      <a:pt x="151892" y="24257"/>
                      <a:pt x="151892" y="63500"/>
                    </a:cubicBezTo>
                    <a:cubicBezTo>
                      <a:pt x="151892" y="89789"/>
                      <a:pt x="138684" y="109093"/>
                      <a:pt x="115824" y="118745"/>
                    </a:cubicBezTo>
                    <a:lnTo>
                      <a:pt x="155067" y="17500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Freeform 79">
                <a:extLst>
                  <a:ext uri="{FF2B5EF4-FFF2-40B4-BE49-F238E27FC236}">
                    <a16:creationId xmlns:a16="http://schemas.microsoft.com/office/drawing/2014/main" id="{1E0869E1-933D-3329-9890-FAF8E682C76F}"/>
                  </a:ext>
                </a:extLst>
              </p:cNvPr>
              <p:cNvSpPr/>
              <p:nvPr/>
            </p:nvSpPr>
            <p:spPr>
              <a:xfrm>
                <a:off x="1103884" y="66548"/>
                <a:ext cx="160655" cy="175133"/>
              </a:xfrm>
              <a:custGeom>
                <a:avLst/>
                <a:gdLst/>
                <a:ahLst/>
                <a:cxnLst/>
                <a:rect l="l" t="t" r="r" b="b"/>
                <a:pathLst>
                  <a:path w="160655" h="175133">
                    <a:moveTo>
                      <a:pt x="160655" y="0"/>
                    </a:moveTo>
                    <a:lnTo>
                      <a:pt x="160655" y="175133"/>
                    </a:lnTo>
                    <a:lnTo>
                      <a:pt x="127381" y="175133"/>
                    </a:lnTo>
                    <a:lnTo>
                      <a:pt x="40005" y="68834"/>
                    </a:lnTo>
                    <a:lnTo>
                      <a:pt x="40005" y="175133"/>
                    </a:lnTo>
                    <a:lnTo>
                      <a:pt x="0" y="175133"/>
                    </a:lnTo>
                    <a:lnTo>
                      <a:pt x="0" y="0"/>
                    </a:lnTo>
                    <a:lnTo>
                      <a:pt x="33528" y="0"/>
                    </a:lnTo>
                    <a:lnTo>
                      <a:pt x="120650" y="106299"/>
                    </a:lnTo>
                    <a:lnTo>
                      <a:pt x="12065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Freeform 80">
                <a:extLst>
                  <a:ext uri="{FF2B5EF4-FFF2-40B4-BE49-F238E27FC236}">
                    <a16:creationId xmlns:a16="http://schemas.microsoft.com/office/drawing/2014/main" id="{57DE9493-D798-33AA-B20A-DEBF74BF0467}"/>
                  </a:ext>
                </a:extLst>
              </p:cNvPr>
              <p:cNvSpPr/>
              <p:nvPr/>
            </p:nvSpPr>
            <p:spPr>
              <a:xfrm>
                <a:off x="1333119" y="66548"/>
                <a:ext cx="196215" cy="175133"/>
              </a:xfrm>
              <a:custGeom>
                <a:avLst/>
                <a:gdLst/>
                <a:ahLst/>
                <a:cxnLst/>
                <a:rect l="l" t="t" r="r" b="b"/>
                <a:pathLst>
                  <a:path w="196215" h="175133">
                    <a:moveTo>
                      <a:pt x="125476" y="106807"/>
                    </a:moveTo>
                    <a:lnTo>
                      <a:pt x="97663" y="39751"/>
                    </a:lnTo>
                    <a:lnTo>
                      <a:pt x="69850" y="106807"/>
                    </a:lnTo>
                    <a:close/>
                    <a:moveTo>
                      <a:pt x="138303" y="137541"/>
                    </a:moveTo>
                    <a:lnTo>
                      <a:pt x="57023" y="137541"/>
                    </a:lnTo>
                    <a:lnTo>
                      <a:pt x="41529" y="175133"/>
                    </a:lnTo>
                    <a:lnTo>
                      <a:pt x="0" y="175133"/>
                    </a:lnTo>
                    <a:lnTo>
                      <a:pt x="77851" y="0"/>
                    </a:lnTo>
                    <a:lnTo>
                      <a:pt x="117856" y="0"/>
                    </a:lnTo>
                    <a:lnTo>
                      <a:pt x="196215" y="175133"/>
                    </a:lnTo>
                    <a:lnTo>
                      <a:pt x="153670" y="1751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Freeform 81">
                <a:extLst>
                  <a:ext uri="{FF2B5EF4-FFF2-40B4-BE49-F238E27FC236}">
                    <a16:creationId xmlns:a16="http://schemas.microsoft.com/office/drawing/2014/main" id="{97B25E87-5462-D07C-CB33-67CADF3C2006}"/>
                  </a:ext>
                </a:extLst>
              </p:cNvPr>
              <p:cNvSpPr/>
              <p:nvPr/>
            </p:nvSpPr>
            <p:spPr>
              <a:xfrm>
                <a:off x="1569085" y="66548"/>
                <a:ext cx="152654" cy="175133"/>
              </a:xfrm>
              <a:custGeom>
                <a:avLst/>
                <a:gdLst/>
                <a:ahLst/>
                <a:cxnLst/>
                <a:rect l="l" t="t" r="r" b="b"/>
                <a:pathLst>
                  <a:path w="152654" h="175133">
                    <a:moveTo>
                      <a:pt x="56007" y="33020"/>
                    </a:moveTo>
                    <a:lnTo>
                      <a:pt x="0" y="33020"/>
                    </a:lnTo>
                    <a:lnTo>
                      <a:pt x="0" y="0"/>
                    </a:lnTo>
                    <a:lnTo>
                      <a:pt x="152654" y="0"/>
                    </a:lnTo>
                    <a:lnTo>
                      <a:pt x="152654" y="33020"/>
                    </a:lnTo>
                    <a:lnTo>
                      <a:pt x="96647" y="33020"/>
                    </a:lnTo>
                    <a:lnTo>
                      <a:pt x="96647" y="175133"/>
                    </a:lnTo>
                    <a:lnTo>
                      <a:pt x="56134" y="1751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Freeform 82">
                <a:extLst>
                  <a:ext uri="{FF2B5EF4-FFF2-40B4-BE49-F238E27FC236}">
                    <a16:creationId xmlns:a16="http://schemas.microsoft.com/office/drawing/2014/main" id="{A73EECB7-626A-1B89-62F9-C47F44B3F8FC}"/>
                  </a:ext>
                </a:extLst>
              </p:cNvPr>
              <p:cNvSpPr/>
              <p:nvPr/>
            </p:nvSpPr>
            <p:spPr>
              <a:xfrm>
                <a:off x="1793367" y="66548"/>
                <a:ext cx="40513" cy="175133"/>
              </a:xfrm>
              <a:custGeom>
                <a:avLst/>
                <a:gdLst/>
                <a:ahLst/>
                <a:cxnLst/>
                <a:rect l="l" t="t" r="r" b="b"/>
                <a:pathLst>
                  <a:path w="40513" h="175133">
                    <a:moveTo>
                      <a:pt x="0" y="0"/>
                    </a:moveTo>
                    <a:lnTo>
                      <a:pt x="40513" y="0"/>
                    </a:lnTo>
                    <a:lnTo>
                      <a:pt x="40513" y="175133"/>
                    </a:lnTo>
                    <a:lnTo>
                      <a:pt x="0" y="1751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Freeform 83">
                <a:extLst>
                  <a:ext uri="{FF2B5EF4-FFF2-40B4-BE49-F238E27FC236}">
                    <a16:creationId xmlns:a16="http://schemas.microsoft.com/office/drawing/2014/main" id="{D83D9514-2526-2545-E5CB-4B44163C56D8}"/>
                  </a:ext>
                </a:extLst>
              </p:cNvPr>
              <p:cNvSpPr/>
              <p:nvPr/>
            </p:nvSpPr>
            <p:spPr>
              <a:xfrm>
                <a:off x="1914398" y="63500"/>
                <a:ext cx="191516" cy="181102"/>
              </a:xfrm>
              <a:custGeom>
                <a:avLst/>
                <a:gdLst/>
                <a:ahLst/>
                <a:cxnLst/>
                <a:rect l="l" t="t" r="r" b="b"/>
                <a:pathLst>
                  <a:path w="191516" h="181102">
                    <a:moveTo>
                      <a:pt x="150622" y="90551"/>
                    </a:moveTo>
                    <a:cubicBezTo>
                      <a:pt x="150622" y="57277"/>
                      <a:pt x="127127" y="34544"/>
                      <a:pt x="95885" y="34544"/>
                    </a:cubicBezTo>
                    <a:cubicBezTo>
                      <a:pt x="64643" y="34544"/>
                      <a:pt x="41021" y="57277"/>
                      <a:pt x="41021" y="90551"/>
                    </a:cubicBezTo>
                    <a:cubicBezTo>
                      <a:pt x="41021" y="123825"/>
                      <a:pt x="64516" y="146558"/>
                      <a:pt x="95885" y="146558"/>
                    </a:cubicBezTo>
                    <a:cubicBezTo>
                      <a:pt x="127254" y="146558"/>
                      <a:pt x="150622" y="123825"/>
                      <a:pt x="150622" y="90551"/>
                    </a:cubicBezTo>
                    <a:moveTo>
                      <a:pt x="0" y="90551"/>
                    </a:moveTo>
                    <a:cubicBezTo>
                      <a:pt x="0" y="38481"/>
                      <a:pt x="40513" y="0"/>
                      <a:pt x="95758" y="0"/>
                    </a:cubicBezTo>
                    <a:cubicBezTo>
                      <a:pt x="150749" y="0"/>
                      <a:pt x="191516" y="38227"/>
                      <a:pt x="191516" y="90551"/>
                    </a:cubicBezTo>
                    <a:cubicBezTo>
                      <a:pt x="191516" y="142875"/>
                      <a:pt x="150749" y="181102"/>
                      <a:pt x="95758" y="181102"/>
                    </a:cubicBezTo>
                    <a:cubicBezTo>
                      <a:pt x="40513" y="181102"/>
                      <a:pt x="0" y="142621"/>
                      <a:pt x="0" y="90551"/>
                    </a:cubicBezTo>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Freeform 84">
                <a:extLst>
                  <a:ext uri="{FF2B5EF4-FFF2-40B4-BE49-F238E27FC236}">
                    <a16:creationId xmlns:a16="http://schemas.microsoft.com/office/drawing/2014/main" id="{1528DC79-1605-FC6C-2E98-6836054EC6D0}"/>
                  </a:ext>
                </a:extLst>
              </p:cNvPr>
              <p:cNvSpPr/>
              <p:nvPr/>
            </p:nvSpPr>
            <p:spPr>
              <a:xfrm>
                <a:off x="2186432" y="66548"/>
                <a:ext cx="160655" cy="175133"/>
              </a:xfrm>
              <a:custGeom>
                <a:avLst/>
                <a:gdLst/>
                <a:ahLst/>
                <a:cxnLst/>
                <a:rect l="l" t="t" r="r" b="b"/>
                <a:pathLst>
                  <a:path w="160655" h="175133">
                    <a:moveTo>
                      <a:pt x="160655" y="0"/>
                    </a:moveTo>
                    <a:lnTo>
                      <a:pt x="160655" y="175133"/>
                    </a:lnTo>
                    <a:lnTo>
                      <a:pt x="127381" y="175133"/>
                    </a:lnTo>
                    <a:lnTo>
                      <a:pt x="40005" y="68834"/>
                    </a:lnTo>
                    <a:lnTo>
                      <a:pt x="40005" y="175133"/>
                    </a:lnTo>
                    <a:lnTo>
                      <a:pt x="0" y="175133"/>
                    </a:lnTo>
                    <a:lnTo>
                      <a:pt x="0" y="0"/>
                    </a:lnTo>
                    <a:lnTo>
                      <a:pt x="33528" y="0"/>
                    </a:lnTo>
                    <a:lnTo>
                      <a:pt x="120650" y="106299"/>
                    </a:lnTo>
                    <a:lnTo>
                      <a:pt x="12065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85">
                <a:extLst>
                  <a:ext uri="{FF2B5EF4-FFF2-40B4-BE49-F238E27FC236}">
                    <a16:creationId xmlns:a16="http://schemas.microsoft.com/office/drawing/2014/main" id="{D8BE1AA8-A653-876A-7E17-6AC639568573}"/>
                  </a:ext>
                </a:extLst>
              </p:cNvPr>
              <p:cNvSpPr/>
              <p:nvPr/>
            </p:nvSpPr>
            <p:spPr>
              <a:xfrm>
                <a:off x="2415540" y="66548"/>
                <a:ext cx="196469" cy="175133"/>
              </a:xfrm>
              <a:custGeom>
                <a:avLst/>
                <a:gdLst/>
                <a:ahLst/>
                <a:cxnLst/>
                <a:rect l="l" t="t" r="r" b="b"/>
                <a:pathLst>
                  <a:path w="196469" h="175133">
                    <a:moveTo>
                      <a:pt x="125603" y="106807"/>
                    </a:moveTo>
                    <a:lnTo>
                      <a:pt x="97790" y="39751"/>
                    </a:lnTo>
                    <a:lnTo>
                      <a:pt x="69977" y="106807"/>
                    </a:lnTo>
                    <a:close/>
                    <a:moveTo>
                      <a:pt x="138303" y="137541"/>
                    </a:moveTo>
                    <a:lnTo>
                      <a:pt x="57023" y="137541"/>
                    </a:lnTo>
                    <a:lnTo>
                      <a:pt x="41529" y="175133"/>
                    </a:lnTo>
                    <a:lnTo>
                      <a:pt x="0" y="175133"/>
                    </a:lnTo>
                    <a:lnTo>
                      <a:pt x="78105" y="0"/>
                    </a:lnTo>
                    <a:lnTo>
                      <a:pt x="118110" y="0"/>
                    </a:lnTo>
                    <a:lnTo>
                      <a:pt x="196469" y="175133"/>
                    </a:lnTo>
                    <a:lnTo>
                      <a:pt x="153924" y="1751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Freeform 86">
                <a:extLst>
                  <a:ext uri="{FF2B5EF4-FFF2-40B4-BE49-F238E27FC236}">
                    <a16:creationId xmlns:a16="http://schemas.microsoft.com/office/drawing/2014/main" id="{B29B2CE8-A404-DD02-2F97-562ECE6BB0BB}"/>
                  </a:ext>
                </a:extLst>
              </p:cNvPr>
              <p:cNvSpPr/>
              <p:nvPr/>
            </p:nvSpPr>
            <p:spPr>
              <a:xfrm>
                <a:off x="2680208" y="66548"/>
                <a:ext cx="128270" cy="175006"/>
              </a:xfrm>
              <a:custGeom>
                <a:avLst/>
                <a:gdLst/>
                <a:ahLst/>
                <a:cxnLst/>
                <a:rect l="l" t="t" r="r" b="b"/>
                <a:pathLst>
                  <a:path w="128270" h="175006">
                    <a:moveTo>
                      <a:pt x="0" y="0"/>
                    </a:moveTo>
                    <a:lnTo>
                      <a:pt x="40513" y="0"/>
                    </a:lnTo>
                    <a:lnTo>
                      <a:pt x="40513" y="141986"/>
                    </a:lnTo>
                    <a:lnTo>
                      <a:pt x="128270" y="141986"/>
                    </a:lnTo>
                    <a:lnTo>
                      <a:pt x="128270" y="175006"/>
                    </a:lnTo>
                    <a:lnTo>
                      <a:pt x="0" y="17500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Freeform 87">
                <a:extLst>
                  <a:ext uri="{FF2B5EF4-FFF2-40B4-BE49-F238E27FC236}">
                    <a16:creationId xmlns:a16="http://schemas.microsoft.com/office/drawing/2014/main" id="{2C854155-8A42-A78B-43C2-22B07EE3EDCA}"/>
                  </a:ext>
                </a:extLst>
              </p:cNvPr>
              <p:cNvSpPr/>
              <p:nvPr/>
            </p:nvSpPr>
            <p:spPr>
              <a:xfrm>
                <a:off x="298704" y="363601"/>
                <a:ext cx="167132" cy="180848"/>
              </a:xfrm>
              <a:custGeom>
                <a:avLst/>
                <a:gdLst/>
                <a:ahLst/>
                <a:cxnLst/>
                <a:rect l="l" t="t" r="r" b="b"/>
                <a:pathLst>
                  <a:path w="167132" h="180848">
                    <a:moveTo>
                      <a:pt x="0" y="90551"/>
                    </a:moveTo>
                    <a:cubicBezTo>
                      <a:pt x="0" y="37719"/>
                      <a:pt x="40513" y="0"/>
                      <a:pt x="95123" y="0"/>
                    </a:cubicBezTo>
                    <a:cubicBezTo>
                      <a:pt x="125349" y="0"/>
                      <a:pt x="150622" y="11049"/>
                      <a:pt x="167132" y="30988"/>
                    </a:cubicBezTo>
                    <a:lnTo>
                      <a:pt x="141097" y="54991"/>
                    </a:lnTo>
                    <a:cubicBezTo>
                      <a:pt x="129286" y="41529"/>
                      <a:pt x="114554" y="34417"/>
                      <a:pt x="97028" y="34417"/>
                    </a:cubicBezTo>
                    <a:cubicBezTo>
                      <a:pt x="64262" y="34417"/>
                      <a:pt x="41021" y="57404"/>
                      <a:pt x="41021" y="90424"/>
                    </a:cubicBezTo>
                    <a:cubicBezTo>
                      <a:pt x="41021" y="123444"/>
                      <a:pt x="64262" y="146431"/>
                      <a:pt x="97028" y="146431"/>
                    </a:cubicBezTo>
                    <a:cubicBezTo>
                      <a:pt x="114554" y="146431"/>
                      <a:pt x="129286" y="139446"/>
                      <a:pt x="141097" y="125603"/>
                    </a:cubicBezTo>
                    <a:lnTo>
                      <a:pt x="167132" y="149606"/>
                    </a:lnTo>
                    <a:cubicBezTo>
                      <a:pt x="150622" y="169926"/>
                      <a:pt x="125349" y="180848"/>
                      <a:pt x="94869" y="180848"/>
                    </a:cubicBezTo>
                    <a:cubicBezTo>
                      <a:pt x="40513" y="180848"/>
                      <a:pt x="0" y="143129"/>
                      <a:pt x="0" y="90297"/>
                    </a:cubicBezTo>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Freeform 88">
                <a:extLst>
                  <a:ext uri="{FF2B5EF4-FFF2-40B4-BE49-F238E27FC236}">
                    <a16:creationId xmlns:a16="http://schemas.microsoft.com/office/drawing/2014/main" id="{61FB445D-05C5-50EF-6D3F-F9DDEB96FDBF}"/>
                  </a:ext>
                </a:extLst>
              </p:cNvPr>
              <p:cNvSpPr/>
              <p:nvPr/>
            </p:nvSpPr>
            <p:spPr>
              <a:xfrm>
                <a:off x="528320" y="363601"/>
                <a:ext cx="191516" cy="181102"/>
              </a:xfrm>
              <a:custGeom>
                <a:avLst/>
                <a:gdLst/>
                <a:ahLst/>
                <a:cxnLst/>
                <a:rect l="l" t="t" r="r" b="b"/>
                <a:pathLst>
                  <a:path w="191516" h="181102">
                    <a:moveTo>
                      <a:pt x="150622" y="90551"/>
                    </a:moveTo>
                    <a:cubicBezTo>
                      <a:pt x="150622" y="57277"/>
                      <a:pt x="127127" y="34544"/>
                      <a:pt x="95885" y="34544"/>
                    </a:cubicBezTo>
                    <a:cubicBezTo>
                      <a:pt x="64643" y="34544"/>
                      <a:pt x="41021" y="57277"/>
                      <a:pt x="41021" y="90551"/>
                    </a:cubicBezTo>
                    <a:cubicBezTo>
                      <a:pt x="41021" y="123825"/>
                      <a:pt x="64516" y="146558"/>
                      <a:pt x="95885" y="146558"/>
                    </a:cubicBezTo>
                    <a:cubicBezTo>
                      <a:pt x="127254" y="146558"/>
                      <a:pt x="150622" y="123825"/>
                      <a:pt x="150622" y="90551"/>
                    </a:cubicBezTo>
                    <a:moveTo>
                      <a:pt x="0" y="90551"/>
                    </a:moveTo>
                    <a:cubicBezTo>
                      <a:pt x="0" y="38481"/>
                      <a:pt x="40513" y="0"/>
                      <a:pt x="95758" y="0"/>
                    </a:cubicBezTo>
                    <a:cubicBezTo>
                      <a:pt x="150749" y="0"/>
                      <a:pt x="191516" y="38227"/>
                      <a:pt x="191516" y="90551"/>
                    </a:cubicBezTo>
                    <a:cubicBezTo>
                      <a:pt x="191516" y="142875"/>
                      <a:pt x="150749" y="181102"/>
                      <a:pt x="95758" y="181102"/>
                    </a:cubicBezTo>
                    <a:cubicBezTo>
                      <a:pt x="40513" y="181102"/>
                      <a:pt x="0" y="142621"/>
                      <a:pt x="0" y="90551"/>
                    </a:cubicBezTo>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89">
                <a:extLst>
                  <a:ext uri="{FF2B5EF4-FFF2-40B4-BE49-F238E27FC236}">
                    <a16:creationId xmlns:a16="http://schemas.microsoft.com/office/drawing/2014/main" id="{C960CBCB-8566-B477-3D67-171FB0652C33}"/>
                  </a:ext>
                </a:extLst>
              </p:cNvPr>
              <p:cNvSpPr/>
              <p:nvPr/>
            </p:nvSpPr>
            <p:spPr>
              <a:xfrm>
                <a:off x="800354" y="366649"/>
                <a:ext cx="160655" cy="175133"/>
              </a:xfrm>
              <a:custGeom>
                <a:avLst/>
                <a:gdLst/>
                <a:ahLst/>
                <a:cxnLst/>
                <a:rect l="l" t="t" r="r" b="b"/>
                <a:pathLst>
                  <a:path w="160655" h="175133">
                    <a:moveTo>
                      <a:pt x="160655" y="0"/>
                    </a:moveTo>
                    <a:lnTo>
                      <a:pt x="160655" y="175133"/>
                    </a:lnTo>
                    <a:lnTo>
                      <a:pt x="127381" y="175133"/>
                    </a:lnTo>
                    <a:lnTo>
                      <a:pt x="40005" y="68834"/>
                    </a:lnTo>
                    <a:lnTo>
                      <a:pt x="40005" y="175133"/>
                    </a:lnTo>
                    <a:lnTo>
                      <a:pt x="0" y="175133"/>
                    </a:lnTo>
                    <a:lnTo>
                      <a:pt x="0" y="0"/>
                    </a:lnTo>
                    <a:lnTo>
                      <a:pt x="33528" y="0"/>
                    </a:lnTo>
                    <a:lnTo>
                      <a:pt x="120650" y="106299"/>
                    </a:lnTo>
                    <a:lnTo>
                      <a:pt x="12065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90">
                <a:extLst>
                  <a:ext uri="{FF2B5EF4-FFF2-40B4-BE49-F238E27FC236}">
                    <a16:creationId xmlns:a16="http://schemas.microsoft.com/office/drawing/2014/main" id="{AE8A4579-A588-C4AE-4709-A6125B14EE1E}"/>
                  </a:ext>
                </a:extLst>
              </p:cNvPr>
              <p:cNvSpPr/>
              <p:nvPr/>
            </p:nvSpPr>
            <p:spPr>
              <a:xfrm>
                <a:off x="1052449" y="366649"/>
                <a:ext cx="132334" cy="175006"/>
              </a:xfrm>
              <a:custGeom>
                <a:avLst/>
                <a:gdLst/>
                <a:ahLst/>
                <a:cxnLst/>
                <a:rect l="l" t="t" r="r" b="b"/>
                <a:pathLst>
                  <a:path w="132334" h="175006">
                    <a:moveTo>
                      <a:pt x="40513" y="32512"/>
                    </a:moveTo>
                    <a:lnTo>
                      <a:pt x="40513" y="78740"/>
                    </a:lnTo>
                    <a:lnTo>
                      <a:pt x="121539" y="78740"/>
                    </a:lnTo>
                    <a:lnTo>
                      <a:pt x="121539" y="111252"/>
                    </a:lnTo>
                    <a:lnTo>
                      <a:pt x="40513" y="111252"/>
                    </a:lnTo>
                    <a:lnTo>
                      <a:pt x="40513" y="175006"/>
                    </a:lnTo>
                    <a:lnTo>
                      <a:pt x="0" y="175006"/>
                    </a:lnTo>
                    <a:lnTo>
                      <a:pt x="0" y="0"/>
                    </a:lnTo>
                    <a:lnTo>
                      <a:pt x="132334" y="0"/>
                    </a:lnTo>
                    <a:lnTo>
                      <a:pt x="132334" y="3251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Freeform 91">
                <a:extLst>
                  <a:ext uri="{FF2B5EF4-FFF2-40B4-BE49-F238E27FC236}">
                    <a16:creationId xmlns:a16="http://schemas.microsoft.com/office/drawing/2014/main" id="{D73654E1-87FF-CEB8-6F3E-F859989D0E7E}"/>
                  </a:ext>
                </a:extLst>
              </p:cNvPr>
              <p:cNvSpPr/>
              <p:nvPr/>
            </p:nvSpPr>
            <p:spPr>
              <a:xfrm>
                <a:off x="1262253" y="366649"/>
                <a:ext cx="135636" cy="175133"/>
              </a:xfrm>
              <a:custGeom>
                <a:avLst/>
                <a:gdLst/>
                <a:ahLst/>
                <a:cxnLst/>
                <a:rect l="l" t="t" r="r" b="b"/>
                <a:pathLst>
                  <a:path w="135636" h="175133">
                    <a:moveTo>
                      <a:pt x="135636" y="142621"/>
                    </a:moveTo>
                    <a:lnTo>
                      <a:pt x="135636" y="175133"/>
                    </a:lnTo>
                    <a:lnTo>
                      <a:pt x="0" y="175133"/>
                    </a:lnTo>
                    <a:lnTo>
                      <a:pt x="0" y="0"/>
                    </a:lnTo>
                    <a:lnTo>
                      <a:pt x="132334" y="0"/>
                    </a:lnTo>
                    <a:lnTo>
                      <a:pt x="132334" y="32512"/>
                    </a:lnTo>
                    <a:lnTo>
                      <a:pt x="40259" y="32512"/>
                    </a:lnTo>
                    <a:lnTo>
                      <a:pt x="40259" y="70485"/>
                    </a:lnTo>
                    <a:lnTo>
                      <a:pt x="121539" y="70485"/>
                    </a:lnTo>
                    <a:lnTo>
                      <a:pt x="121539" y="101981"/>
                    </a:lnTo>
                    <a:lnTo>
                      <a:pt x="40259" y="101981"/>
                    </a:lnTo>
                    <a:lnTo>
                      <a:pt x="40259" y="142621"/>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Freeform 92">
                <a:extLst>
                  <a:ext uri="{FF2B5EF4-FFF2-40B4-BE49-F238E27FC236}">
                    <a16:creationId xmlns:a16="http://schemas.microsoft.com/office/drawing/2014/main" id="{57668A36-098A-DEFA-6436-A79828A71911}"/>
                  </a:ext>
                </a:extLst>
              </p:cNvPr>
              <p:cNvSpPr/>
              <p:nvPr/>
            </p:nvSpPr>
            <p:spPr>
              <a:xfrm>
                <a:off x="1480058" y="366649"/>
                <a:ext cx="155067" cy="175260"/>
              </a:xfrm>
              <a:custGeom>
                <a:avLst/>
                <a:gdLst/>
                <a:ahLst/>
                <a:cxnLst/>
                <a:rect l="l" t="t" r="r" b="b"/>
                <a:pathLst>
                  <a:path w="155067" h="175260">
                    <a:moveTo>
                      <a:pt x="73660" y="33020"/>
                    </a:moveTo>
                    <a:lnTo>
                      <a:pt x="40640" y="33020"/>
                    </a:lnTo>
                    <a:lnTo>
                      <a:pt x="40640" y="94107"/>
                    </a:lnTo>
                    <a:lnTo>
                      <a:pt x="73660" y="94107"/>
                    </a:lnTo>
                    <a:cubicBezTo>
                      <a:pt x="98425" y="94107"/>
                      <a:pt x="110871" y="82550"/>
                      <a:pt x="110871" y="63627"/>
                    </a:cubicBezTo>
                    <a:cubicBezTo>
                      <a:pt x="110871" y="44323"/>
                      <a:pt x="98298" y="33147"/>
                      <a:pt x="73660" y="33147"/>
                    </a:cubicBezTo>
                    <a:moveTo>
                      <a:pt x="111633" y="175260"/>
                    </a:moveTo>
                    <a:lnTo>
                      <a:pt x="77851" y="126492"/>
                    </a:lnTo>
                    <a:lnTo>
                      <a:pt x="40513" y="126492"/>
                    </a:lnTo>
                    <a:lnTo>
                      <a:pt x="40513" y="175260"/>
                    </a:lnTo>
                    <a:lnTo>
                      <a:pt x="0" y="175260"/>
                    </a:lnTo>
                    <a:lnTo>
                      <a:pt x="0" y="0"/>
                    </a:lnTo>
                    <a:lnTo>
                      <a:pt x="75819" y="0"/>
                    </a:lnTo>
                    <a:cubicBezTo>
                      <a:pt x="122555" y="0"/>
                      <a:pt x="151892" y="24257"/>
                      <a:pt x="151892" y="63500"/>
                    </a:cubicBezTo>
                    <a:cubicBezTo>
                      <a:pt x="151892" y="89789"/>
                      <a:pt x="138684" y="109093"/>
                      <a:pt x="115824" y="118745"/>
                    </a:cubicBezTo>
                    <a:lnTo>
                      <a:pt x="155067" y="17500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93">
                <a:extLst>
                  <a:ext uri="{FF2B5EF4-FFF2-40B4-BE49-F238E27FC236}">
                    <a16:creationId xmlns:a16="http://schemas.microsoft.com/office/drawing/2014/main" id="{74DE6EFE-E1FD-98E8-3D2A-85C54EF8209C}"/>
                  </a:ext>
                </a:extLst>
              </p:cNvPr>
              <p:cNvSpPr/>
              <p:nvPr/>
            </p:nvSpPr>
            <p:spPr>
              <a:xfrm>
                <a:off x="1713992" y="366649"/>
                <a:ext cx="135509" cy="175133"/>
              </a:xfrm>
              <a:custGeom>
                <a:avLst/>
                <a:gdLst/>
                <a:ahLst/>
                <a:cxnLst/>
                <a:rect l="l" t="t" r="r" b="b"/>
                <a:pathLst>
                  <a:path w="135509" h="175133">
                    <a:moveTo>
                      <a:pt x="135509" y="142621"/>
                    </a:moveTo>
                    <a:lnTo>
                      <a:pt x="135509" y="175133"/>
                    </a:lnTo>
                    <a:lnTo>
                      <a:pt x="0" y="175133"/>
                    </a:lnTo>
                    <a:lnTo>
                      <a:pt x="0" y="0"/>
                    </a:lnTo>
                    <a:lnTo>
                      <a:pt x="132334" y="0"/>
                    </a:lnTo>
                    <a:lnTo>
                      <a:pt x="132334" y="32512"/>
                    </a:lnTo>
                    <a:lnTo>
                      <a:pt x="40259" y="32512"/>
                    </a:lnTo>
                    <a:lnTo>
                      <a:pt x="40259" y="70485"/>
                    </a:lnTo>
                    <a:lnTo>
                      <a:pt x="121539" y="70485"/>
                    </a:lnTo>
                    <a:lnTo>
                      <a:pt x="121539" y="101981"/>
                    </a:lnTo>
                    <a:lnTo>
                      <a:pt x="40259" y="101981"/>
                    </a:lnTo>
                    <a:lnTo>
                      <a:pt x="40259" y="142621"/>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Freeform 94">
                <a:extLst>
                  <a:ext uri="{FF2B5EF4-FFF2-40B4-BE49-F238E27FC236}">
                    <a16:creationId xmlns:a16="http://schemas.microsoft.com/office/drawing/2014/main" id="{AE9ACE2C-589B-B70F-494A-DC80C2ADA76D}"/>
                  </a:ext>
                </a:extLst>
              </p:cNvPr>
              <p:cNvSpPr/>
              <p:nvPr/>
            </p:nvSpPr>
            <p:spPr>
              <a:xfrm>
                <a:off x="1931797" y="366649"/>
                <a:ext cx="160655" cy="175133"/>
              </a:xfrm>
              <a:custGeom>
                <a:avLst/>
                <a:gdLst/>
                <a:ahLst/>
                <a:cxnLst/>
                <a:rect l="l" t="t" r="r" b="b"/>
                <a:pathLst>
                  <a:path w="160655" h="175133">
                    <a:moveTo>
                      <a:pt x="160655" y="0"/>
                    </a:moveTo>
                    <a:lnTo>
                      <a:pt x="160655" y="175133"/>
                    </a:lnTo>
                    <a:lnTo>
                      <a:pt x="127381" y="175133"/>
                    </a:lnTo>
                    <a:lnTo>
                      <a:pt x="40005" y="68834"/>
                    </a:lnTo>
                    <a:lnTo>
                      <a:pt x="40005" y="175133"/>
                    </a:lnTo>
                    <a:lnTo>
                      <a:pt x="0" y="175133"/>
                    </a:lnTo>
                    <a:lnTo>
                      <a:pt x="0" y="0"/>
                    </a:lnTo>
                    <a:lnTo>
                      <a:pt x="33528" y="0"/>
                    </a:lnTo>
                    <a:lnTo>
                      <a:pt x="120650" y="106299"/>
                    </a:lnTo>
                    <a:lnTo>
                      <a:pt x="12065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95">
                <a:extLst>
                  <a:ext uri="{FF2B5EF4-FFF2-40B4-BE49-F238E27FC236}">
                    <a16:creationId xmlns:a16="http://schemas.microsoft.com/office/drawing/2014/main" id="{11E962C9-1F9A-EBD5-69BE-FBC3C7BE9DD6}"/>
                  </a:ext>
                </a:extLst>
              </p:cNvPr>
              <p:cNvSpPr/>
              <p:nvPr/>
            </p:nvSpPr>
            <p:spPr>
              <a:xfrm>
                <a:off x="2172843" y="363601"/>
                <a:ext cx="167132" cy="180848"/>
              </a:xfrm>
              <a:custGeom>
                <a:avLst/>
                <a:gdLst/>
                <a:ahLst/>
                <a:cxnLst/>
                <a:rect l="l" t="t" r="r" b="b"/>
                <a:pathLst>
                  <a:path w="167132" h="180848">
                    <a:moveTo>
                      <a:pt x="0" y="90551"/>
                    </a:moveTo>
                    <a:cubicBezTo>
                      <a:pt x="0" y="37719"/>
                      <a:pt x="40513" y="0"/>
                      <a:pt x="95123" y="0"/>
                    </a:cubicBezTo>
                    <a:cubicBezTo>
                      <a:pt x="125349" y="0"/>
                      <a:pt x="150622" y="11049"/>
                      <a:pt x="167132" y="30988"/>
                    </a:cubicBezTo>
                    <a:lnTo>
                      <a:pt x="141097" y="54991"/>
                    </a:lnTo>
                    <a:cubicBezTo>
                      <a:pt x="129413" y="41529"/>
                      <a:pt x="114554" y="34417"/>
                      <a:pt x="97028" y="34417"/>
                    </a:cubicBezTo>
                    <a:cubicBezTo>
                      <a:pt x="64262" y="34417"/>
                      <a:pt x="41021" y="57404"/>
                      <a:pt x="41021" y="90424"/>
                    </a:cubicBezTo>
                    <a:cubicBezTo>
                      <a:pt x="41021" y="123444"/>
                      <a:pt x="64262" y="146431"/>
                      <a:pt x="97028" y="146431"/>
                    </a:cubicBezTo>
                    <a:cubicBezTo>
                      <a:pt x="114554" y="146431"/>
                      <a:pt x="129286" y="139446"/>
                      <a:pt x="141097" y="125603"/>
                    </a:cubicBezTo>
                    <a:lnTo>
                      <a:pt x="167132" y="149606"/>
                    </a:lnTo>
                    <a:cubicBezTo>
                      <a:pt x="150622" y="169926"/>
                      <a:pt x="125349" y="180848"/>
                      <a:pt x="94869" y="180848"/>
                    </a:cubicBezTo>
                    <a:cubicBezTo>
                      <a:pt x="40640" y="180848"/>
                      <a:pt x="0" y="143129"/>
                      <a:pt x="0" y="90297"/>
                    </a:cubicBezTo>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Freeform 96">
                <a:extLst>
                  <a:ext uri="{FF2B5EF4-FFF2-40B4-BE49-F238E27FC236}">
                    <a16:creationId xmlns:a16="http://schemas.microsoft.com/office/drawing/2014/main" id="{C79B1E56-CD08-3CD7-F725-EC0651CD6DE8}"/>
                  </a:ext>
                </a:extLst>
              </p:cNvPr>
              <p:cNvSpPr/>
              <p:nvPr/>
            </p:nvSpPr>
            <p:spPr>
              <a:xfrm>
                <a:off x="2417191" y="366649"/>
                <a:ext cx="135636" cy="175133"/>
              </a:xfrm>
              <a:custGeom>
                <a:avLst/>
                <a:gdLst/>
                <a:ahLst/>
                <a:cxnLst/>
                <a:rect l="l" t="t" r="r" b="b"/>
                <a:pathLst>
                  <a:path w="135636" h="175133">
                    <a:moveTo>
                      <a:pt x="135636" y="142621"/>
                    </a:moveTo>
                    <a:lnTo>
                      <a:pt x="135636" y="175133"/>
                    </a:lnTo>
                    <a:lnTo>
                      <a:pt x="0" y="175133"/>
                    </a:lnTo>
                    <a:lnTo>
                      <a:pt x="0" y="0"/>
                    </a:lnTo>
                    <a:lnTo>
                      <a:pt x="132334" y="0"/>
                    </a:lnTo>
                    <a:lnTo>
                      <a:pt x="132334" y="32512"/>
                    </a:lnTo>
                    <a:lnTo>
                      <a:pt x="40259" y="32512"/>
                    </a:lnTo>
                    <a:lnTo>
                      <a:pt x="40259" y="70485"/>
                    </a:lnTo>
                    <a:lnTo>
                      <a:pt x="121539" y="70485"/>
                    </a:lnTo>
                    <a:lnTo>
                      <a:pt x="121539" y="101981"/>
                    </a:lnTo>
                    <a:lnTo>
                      <a:pt x="40259" y="101981"/>
                    </a:lnTo>
                    <a:lnTo>
                      <a:pt x="40259" y="142621"/>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97" name="Group 97">
            <a:extLst>
              <a:ext uri="{FF2B5EF4-FFF2-40B4-BE49-F238E27FC236}">
                <a16:creationId xmlns:a16="http://schemas.microsoft.com/office/drawing/2014/main" id="{9C300CDC-FE7A-C675-75A9-4CCF4F57381C}"/>
              </a:ext>
            </a:extLst>
          </p:cNvPr>
          <p:cNvGrpSpPr/>
          <p:nvPr/>
        </p:nvGrpSpPr>
        <p:grpSpPr>
          <a:xfrm>
            <a:off x="-333084" y="5184414"/>
            <a:ext cx="12723072" cy="730974"/>
            <a:chOff x="0" y="0"/>
            <a:chExt cx="5027319" cy="288780"/>
          </a:xfrm>
        </p:grpSpPr>
        <p:sp>
          <p:nvSpPr>
            <p:cNvPr id="98" name="Freeform 98">
              <a:extLst>
                <a:ext uri="{FF2B5EF4-FFF2-40B4-BE49-F238E27FC236}">
                  <a16:creationId xmlns:a16="http://schemas.microsoft.com/office/drawing/2014/main" id="{AF376507-1A24-5869-A7D1-EFF3959A3639}"/>
                </a:ext>
              </a:extLst>
            </p:cNvPr>
            <p:cNvSpPr/>
            <p:nvPr/>
          </p:nvSpPr>
          <p:spPr>
            <a:xfrm>
              <a:off x="0" y="0"/>
              <a:ext cx="5027318" cy="288780"/>
            </a:xfrm>
            <a:custGeom>
              <a:avLst/>
              <a:gdLst/>
              <a:ahLst/>
              <a:cxnLst/>
              <a:rect l="l" t="t" r="r" b="b"/>
              <a:pathLst>
                <a:path w="5027318" h="288780">
                  <a:moveTo>
                    <a:pt x="0" y="0"/>
                  </a:moveTo>
                  <a:lnTo>
                    <a:pt x="5027318" y="0"/>
                  </a:lnTo>
                  <a:lnTo>
                    <a:pt x="5027318" y="288780"/>
                  </a:lnTo>
                  <a:lnTo>
                    <a:pt x="0" y="288780"/>
                  </a:lnTo>
                  <a:close/>
                </a:path>
              </a:pathLst>
            </a:custGeom>
            <a:solidFill>
              <a:srgbClr val="FFA4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TextBox 99">
              <a:extLst>
                <a:ext uri="{FF2B5EF4-FFF2-40B4-BE49-F238E27FC236}">
                  <a16:creationId xmlns:a16="http://schemas.microsoft.com/office/drawing/2014/main" id="{D4A0A537-B6AC-A7E4-73C0-4D2BEC94CA1E}"/>
                </a:ext>
              </a:extLst>
            </p:cNvPr>
            <p:cNvSpPr txBox="1"/>
            <p:nvPr/>
          </p:nvSpPr>
          <p:spPr>
            <a:xfrm>
              <a:off x="0" y="-38100"/>
              <a:ext cx="5027319" cy="32688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00" name="Picture 100">
            <a:extLst>
              <a:ext uri="{FF2B5EF4-FFF2-40B4-BE49-F238E27FC236}">
                <a16:creationId xmlns:a16="http://schemas.microsoft.com/office/drawing/2014/main" id="{84B07FC6-1801-10B0-546D-A88E489D91D6}"/>
              </a:ext>
            </a:extLst>
          </p:cNvPr>
          <p:cNvPicPr>
            <a:picLocks noChangeAspect="1"/>
          </p:cNvPicPr>
          <p:nvPr/>
        </p:nvPicPr>
        <p:blipFill>
          <a:blip r:embed="rId6"/>
          <a:stretch>
            <a:fillRect/>
          </a:stretch>
        </p:blipFill>
        <p:spPr>
          <a:xfrm>
            <a:off x="8524240" y="4822557"/>
            <a:ext cx="1493520" cy="1493520"/>
          </a:xfrm>
          <a:prstGeom prst="rect">
            <a:avLst/>
          </a:prstGeom>
        </p:spPr>
      </p:pic>
      <p:grpSp>
        <p:nvGrpSpPr>
          <p:cNvPr id="101" name="Group 101">
            <a:extLst>
              <a:ext uri="{FF2B5EF4-FFF2-40B4-BE49-F238E27FC236}">
                <a16:creationId xmlns:a16="http://schemas.microsoft.com/office/drawing/2014/main" id="{A3AD2358-E176-715F-BAFA-2BB783B3C592}"/>
              </a:ext>
            </a:extLst>
          </p:cNvPr>
          <p:cNvGrpSpPr/>
          <p:nvPr/>
        </p:nvGrpSpPr>
        <p:grpSpPr>
          <a:xfrm>
            <a:off x="7753379" y="5225674"/>
            <a:ext cx="601689" cy="601689"/>
            <a:chOff x="0" y="0"/>
            <a:chExt cx="812800" cy="812800"/>
          </a:xfrm>
        </p:grpSpPr>
        <p:sp>
          <p:nvSpPr>
            <p:cNvPr id="102" name="Freeform 102">
              <a:extLst>
                <a:ext uri="{FF2B5EF4-FFF2-40B4-BE49-F238E27FC236}">
                  <a16:creationId xmlns:a16="http://schemas.microsoft.com/office/drawing/2014/main" id="{BDFBFC01-E863-F84B-8F29-B4585DF72B8A}"/>
                </a:ext>
              </a:extLst>
            </p:cNvPr>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 name="TextBox 103">
              <a:extLst>
                <a:ext uri="{FF2B5EF4-FFF2-40B4-BE49-F238E27FC236}">
                  <a16:creationId xmlns:a16="http://schemas.microsoft.com/office/drawing/2014/main" id="{EAEC7DD0-6168-FB46-0386-71E8DB535464}"/>
                </a:ext>
              </a:extLst>
            </p:cNvPr>
            <p:cNvSpPr txBox="1"/>
            <p:nvPr/>
          </p:nvSpPr>
          <p:spPr>
            <a:xfrm>
              <a:off x="0" y="165100"/>
              <a:ext cx="711200" cy="444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4" name="TextBox 104">
            <a:extLst>
              <a:ext uri="{FF2B5EF4-FFF2-40B4-BE49-F238E27FC236}">
                <a16:creationId xmlns:a16="http://schemas.microsoft.com/office/drawing/2014/main" id="{D622D8F5-D429-5B14-C4F5-AB1F66733B97}"/>
              </a:ext>
            </a:extLst>
          </p:cNvPr>
          <p:cNvSpPr txBox="1"/>
          <p:nvPr/>
        </p:nvSpPr>
        <p:spPr>
          <a:xfrm>
            <a:off x="2217950" y="5247772"/>
            <a:ext cx="5356097" cy="551048"/>
          </a:xfrm>
          <a:prstGeom prst="rect">
            <a:avLst/>
          </a:prstGeom>
        </p:spPr>
        <p:txBody>
          <a:bodyPr lIns="0" tIns="0" rIns="0" bIns="0" rtlCol="0" anchor="t">
            <a:spAutoFit/>
          </a:bodyPr>
          <a:lstStyle/>
          <a:p>
            <a:pPr marL="0" marR="0" lvl="0" indent="0" algn="ctr" defTabSz="914400" rtl="0" eaLnBrk="1" fontAlgn="auto" latinLnBrk="0" hangingPunct="1">
              <a:lnSpc>
                <a:spcPts val="4744"/>
              </a:lnSpc>
              <a:spcBef>
                <a:spcPts val="0"/>
              </a:spcBef>
              <a:spcAft>
                <a:spcPts val="0"/>
              </a:spcAft>
              <a:buClrTx/>
              <a:buSzTx/>
              <a:buFontTx/>
              <a:buNone/>
              <a:tabLst/>
              <a:defRPr/>
            </a:pPr>
            <a:r>
              <a:rPr kumimoji="0" lang="en-US" sz="3388" b="1" i="0" u="none" strike="noStrike" kern="1200" cap="none" spc="586" normalizeH="0" baseline="0" noProof="0">
                <a:ln>
                  <a:noFill/>
                </a:ln>
                <a:solidFill>
                  <a:srgbClr val="000000"/>
                </a:solidFill>
                <a:effectLst/>
                <a:uLnTx/>
                <a:uFillTx/>
                <a:latin typeface="Montserrat 1 Bold"/>
                <a:ea typeface="Montserrat 1 Bold"/>
                <a:cs typeface="Montserrat 1 Bold"/>
                <a:sym typeface="Montserrat 1 Bold"/>
              </a:rPr>
              <a:t>GET YOUR TICKET</a:t>
            </a:r>
          </a:p>
        </p:txBody>
      </p:sp>
    </p:spTree>
    <p:extLst>
      <p:ext uri="{BB962C8B-B14F-4D97-AF65-F5344CB8AC3E}">
        <p14:creationId xmlns:p14="http://schemas.microsoft.com/office/powerpoint/2010/main" val="3972266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617D3-4B13-E150-F1C0-9EA4F0E7D3E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9B960EB-5486-40CD-FD28-B0B5625760C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296" r="-15296"/>
            </a:stretch>
          </a:blipFill>
        </p:spPr>
        <p:txBody>
          <a:bodyPr/>
          <a:lstStyle/>
          <a:p>
            <a:endParaRPr lang="en-AU" sz="1200"/>
          </a:p>
        </p:txBody>
      </p:sp>
      <p:sp>
        <p:nvSpPr>
          <p:cNvPr id="3" name="Freeform 3">
            <a:extLst>
              <a:ext uri="{FF2B5EF4-FFF2-40B4-BE49-F238E27FC236}">
                <a16:creationId xmlns:a16="http://schemas.microsoft.com/office/drawing/2014/main" id="{83B9FA39-CB1F-54EC-AE84-8FA42921982B}"/>
              </a:ext>
            </a:extLst>
          </p:cNvPr>
          <p:cNvSpPr/>
          <p:nvPr/>
        </p:nvSpPr>
        <p:spPr>
          <a:xfrm>
            <a:off x="3571431" y="-2228473"/>
            <a:ext cx="9676348" cy="9663093"/>
          </a:xfrm>
          <a:custGeom>
            <a:avLst/>
            <a:gdLst/>
            <a:ahLst/>
            <a:cxnLst/>
            <a:rect l="l" t="t" r="r" b="b"/>
            <a:pathLst>
              <a:path w="14514522" h="14494639">
                <a:moveTo>
                  <a:pt x="0" y="0"/>
                </a:moveTo>
                <a:lnTo>
                  <a:pt x="14514522" y="0"/>
                </a:lnTo>
                <a:lnTo>
                  <a:pt x="14514522" y="14494639"/>
                </a:lnTo>
                <a:lnTo>
                  <a:pt x="0" y="14494639"/>
                </a:lnTo>
                <a:lnTo>
                  <a:pt x="0" y="0"/>
                </a:lnTo>
                <a:close/>
              </a:path>
            </a:pathLst>
          </a:custGeom>
          <a:blipFill>
            <a:blip r:embed="rId3"/>
            <a:stretch>
              <a:fillRect/>
            </a:stretch>
          </a:blipFill>
        </p:spPr>
        <p:txBody>
          <a:bodyPr/>
          <a:lstStyle/>
          <a:p>
            <a:endParaRPr lang="en-AU" sz="1200"/>
          </a:p>
        </p:txBody>
      </p:sp>
      <p:sp>
        <p:nvSpPr>
          <p:cNvPr id="5" name="Freeform 5">
            <a:extLst>
              <a:ext uri="{FF2B5EF4-FFF2-40B4-BE49-F238E27FC236}">
                <a16:creationId xmlns:a16="http://schemas.microsoft.com/office/drawing/2014/main" id="{CBD8E810-8DBA-3858-E780-82569C6A7850}"/>
              </a:ext>
            </a:extLst>
          </p:cNvPr>
          <p:cNvSpPr/>
          <p:nvPr/>
        </p:nvSpPr>
        <p:spPr>
          <a:xfrm>
            <a:off x="6882281" y="2408148"/>
            <a:ext cx="9676348" cy="9663093"/>
          </a:xfrm>
          <a:custGeom>
            <a:avLst/>
            <a:gdLst/>
            <a:ahLst/>
            <a:cxnLst/>
            <a:rect l="l" t="t" r="r" b="b"/>
            <a:pathLst>
              <a:path w="14514522" h="14494639">
                <a:moveTo>
                  <a:pt x="0" y="0"/>
                </a:moveTo>
                <a:lnTo>
                  <a:pt x="14514522" y="0"/>
                </a:lnTo>
                <a:lnTo>
                  <a:pt x="14514522" y="14494639"/>
                </a:lnTo>
                <a:lnTo>
                  <a:pt x="0" y="14494639"/>
                </a:lnTo>
                <a:lnTo>
                  <a:pt x="0" y="0"/>
                </a:lnTo>
                <a:close/>
              </a:path>
            </a:pathLst>
          </a:custGeom>
          <a:blipFill>
            <a:blip r:embed="rId3"/>
            <a:stretch>
              <a:fillRect/>
            </a:stretch>
          </a:blipFill>
        </p:spPr>
        <p:txBody>
          <a:bodyPr/>
          <a:lstStyle/>
          <a:p>
            <a:endParaRPr lang="en-AU" sz="1200"/>
          </a:p>
        </p:txBody>
      </p:sp>
      <p:sp>
        <p:nvSpPr>
          <p:cNvPr id="6" name="Freeform 6">
            <a:extLst>
              <a:ext uri="{FF2B5EF4-FFF2-40B4-BE49-F238E27FC236}">
                <a16:creationId xmlns:a16="http://schemas.microsoft.com/office/drawing/2014/main" id="{B4BE1F47-3F4B-8FA6-BB25-5C090710D25C}"/>
              </a:ext>
            </a:extLst>
          </p:cNvPr>
          <p:cNvSpPr/>
          <p:nvPr/>
        </p:nvSpPr>
        <p:spPr>
          <a:xfrm rot="-10800000">
            <a:off x="6125784" y="810532"/>
            <a:ext cx="3467266" cy="4066090"/>
          </a:xfrm>
          <a:custGeom>
            <a:avLst/>
            <a:gdLst/>
            <a:ahLst/>
            <a:cxnLst/>
            <a:rect l="l" t="t" r="r" b="b"/>
            <a:pathLst>
              <a:path w="5200899" h="6099135">
                <a:moveTo>
                  <a:pt x="0" y="0"/>
                </a:moveTo>
                <a:lnTo>
                  <a:pt x="5200899" y="0"/>
                </a:lnTo>
                <a:lnTo>
                  <a:pt x="5200899" y="6099135"/>
                </a:lnTo>
                <a:lnTo>
                  <a:pt x="0" y="6099135"/>
                </a:lnTo>
                <a:lnTo>
                  <a:pt x="0" y="0"/>
                </a:lnTo>
                <a:close/>
              </a:path>
            </a:pathLst>
          </a:custGeom>
          <a:blipFill>
            <a:blip r:embed="rId4">
              <a:alphaModFix amt="10999"/>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9" name="Freeform 9">
            <a:extLst>
              <a:ext uri="{FF2B5EF4-FFF2-40B4-BE49-F238E27FC236}">
                <a16:creationId xmlns:a16="http://schemas.microsoft.com/office/drawing/2014/main" id="{6A97DE08-BF95-31D9-F0E7-3BECE5E21986}"/>
              </a:ext>
            </a:extLst>
          </p:cNvPr>
          <p:cNvSpPr/>
          <p:nvPr/>
        </p:nvSpPr>
        <p:spPr>
          <a:xfrm>
            <a:off x="-2363742" y="-1640047"/>
            <a:ext cx="6535751" cy="9217085"/>
          </a:xfrm>
          <a:custGeom>
            <a:avLst/>
            <a:gdLst/>
            <a:ahLst/>
            <a:cxnLst/>
            <a:rect l="l" t="t" r="r" b="b"/>
            <a:pathLst>
              <a:path w="9803627" h="13825627">
                <a:moveTo>
                  <a:pt x="0" y="0"/>
                </a:moveTo>
                <a:lnTo>
                  <a:pt x="9803626" y="0"/>
                </a:lnTo>
                <a:lnTo>
                  <a:pt x="9803626" y="13825628"/>
                </a:lnTo>
                <a:lnTo>
                  <a:pt x="0" y="138256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200"/>
          </a:p>
        </p:txBody>
      </p:sp>
      <p:sp>
        <p:nvSpPr>
          <p:cNvPr id="11" name="TextBox 12">
            <a:extLst>
              <a:ext uri="{FF2B5EF4-FFF2-40B4-BE49-F238E27FC236}">
                <a16:creationId xmlns:a16="http://schemas.microsoft.com/office/drawing/2014/main" id="{754AA53A-BB63-EECD-26B3-397D6067C1C6}"/>
              </a:ext>
            </a:extLst>
          </p:cNvPr>
          <p:cNvSpPr txBox="1"/>
          <p:nvPr/>
        </p:nvSpPr>
        <p:spPr>
          <a:xfrm>
            <a:off x="4614785" y="2513553"/>
            <a:ext cx="5403403" cy="1510798"/>
          </a:xfrm>
          <a:prstGeom prst="rect">
            <a:avLst/>
          </a:prstGeom>
        </p:spPr>
        <p:txBody>
          <a:bodyPr lIns="0" tIns="0" rIns="0" bIns="0" rtlCol="0" anchor="t">
            <a:spAutoFit/>
          </a:bodyPr>
          <a:lstStyle/>
          <a:p>
            <a:pPr algn="ctr">
              <a:lnSpc>
                <a:spcPts val="3920"/>
              </a:lnSpc>
            </a:pPr>
            <a:r>
              <a:rPr lang="en-US" sz="40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Bold"/>
              </a:rPr>
              <a:t>LYG PARTNER INVESTMENT OPPORTUNITIES</a:t>
            </a:r>
          </a:p>
        </p:txBody>
      </p:sp>
    </p:spTree>
    <p:extLst>
      <p:ext uri="{BB962C8B-B14F-4D97-AF65-F5344CB8AC3E}">
        <p14:creationId xmlns:p14="http://schemas.microsoft.com/office/powerpoint/2010/main" val="3981165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05FF877-BC26-DF2E-BF41-71EB82EBC9FB}"/>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938F9721-D13C-3AB8-1528-E3D72CE09149}"/>
              </a:ext>
            </a:extLst>
          </p:cNvPr>
          <p:cNvSpPr/>
          <p:nvPr/>
        </p:nvSpPr>
        <p:spPr>
          <a:xfrm>
            <a:off x="1" y="6072524"/>
            <a:ext cx="1470307" cy="785477"/>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200"/>
          </a:p>
        </p:txBody>
      </p:sp>
      <p:sp>
        <p:nvSpPr>
          <p:cNvPr id="11" name="TextBox 11">
            <a:extLst>
              <a:ext uri="{FF2B5EF4-FFF2-40B4-BE49-F238E27FC236}">
                <a16:creationId xmlns:a16="http://schemas.microsoft.com/office/drawing/2014/main" id="{84E349F1-D3BC-6164-1FD6-7E9DA88C7143}"/>
              </a:ext>
            </a:extLst>
          </p:cNvPr>
          <p:cNvSpPr txBox="1"/>
          <p:nvPr/>
        </p:nvSpPr>
        <p:spPr>
          <a:xfrm>
            <a:off x="1264204" y="1633542"/>
            <a:ext cx="9745417" cy="4600618"/>
          </a:xfrm>
          <a:prstGeom prst="rect">
            <a:avLst/>
          </a:prstGeom>
        </p:spPr>
        <p:txBody>
          <a:bodyPr wrap="square" lIns="0" tIns="0" rIns="0" bIns="0" rtlCol="0" anchor="t">
            <a:spAutoFit/>
          </a:bodyPr>
          <a:lstStyle/>
          <a:p>
            <a:pPr algn="ctr">
              <a:lnSpc>
                <a:spcPts val="2381"/>
              </a:lnSpc>
            </a:pPr>
            <a:r>
              <a:rPr lang="en-AU" b="1"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a:rPr>
              <a:t>Important Information &amp; General Advice Warning</a:t>
            </a:r>
          </a:p>
          <a:p>
            <a:pPr algn="ctr">
              <a:lnSpc>
                <a:spcPts val="2381"/>
              </a:lnSpc>
            </a:pPr>
            <a:r>
              <a:rPr lang="en-AU"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a:rPr>
              <a:t>The content of this webinar is provided for information purposes only and does not constitute personal or general financial product advice. It has been prepared without taking into account your objectives, financial situation or needs. Before acting on any information presented, you should consider whether it is appropriate for your circumstances and seek independent, licensed professional advice.</a:t>
            </a:r>
          </a:p>
          <a:p>
            <a:pPr algn="ctr">
              <a:lnSpc>
                <a:spcPts val="2381"/>
              </a:lnSpc>
            </a:pPr>
            <a:endParaRPr lang="en-AU"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a:endParaRPr>
          </a:p>
          <a:p>
            <a:pPr algn="ctr">
              <a:lnSpc>
                <a:spcPts val="2381"/>
              </a:lnSpc>
            </a:pPr>
            <a:endParaRPr lang="en-AU"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a:endParaRPr>
          </a:p>
          <a:p>
            <a:pPr algn="ctr">
              <a:lnSpc>
                <a:spcPts val="2381"/>
              </a:lnSpc>
            </a:pPr>
            <a:r>
              <a:rPr lang="en-AU" b="1" dirty="0">
                <a:solidFill>
                  <a:schemeClr val="bg1"/>
                </a:solidFill>
                <a:latin typeface="Calibri" panose="020F0502020204030204" pitchFamily="34" charset="0"/>
                <a:ea typeface="Calibri" panose="020F0502020204030204" pitchFamily="34" charset="0"/>
                <a:cs typeface="Calibri" panose="020F0502020204030204" pitchFamily="34" charset="0"/>
              </a:rPr>
              <a:t>Partner Investment Offers</a:t>
            </a:r>
            <a:br>
              <a:rPr lang="en-AU"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AU" dirty="0">
                <a:solidFill>
                  <a:schemeClr val="bg1"/>
                </a:solidFill>
                <a:latin typeface="Calibri" panose="020F0502020204030204" pitchFamily="34" charset="0"/>
                <a:ea typeface="Calibri" panose="020F0502020204030204" pitchFamily="34" charset="0"/>
                <a:cs typeface="Calibri" panose="020F0502020204030204" pitchFamily="34" charset="0"/>
              </a:rPr>
              <a:t>Any investment opportunities discussed today are </a:t>
            </a:r>
            <a:r>
              <a:rPr lang="en-AU" b="1" dirty="0">
                <a:solidFill>
                  <a:schemeClr val="bg1"/>
                </a:solidFill>
                <a:latin typeface="Calibri" panose="020F0502020204030204" pitchFamily="34" charset="0"/>
                <a:ea typeface="Calibri" panose="020F0502020204030204" pitchFamily="34" charset="0"/>
                <a:cs typeface="Calibri" panose="020F0502020204030204" pitchFamily="34" charset="0"/>
              </a:rPr>
              <a:t>offers of our external partners, not of the webinar hosts</a:t>
            </a:r>
            <a:r>
              <a:rPr lang="en-AU" dirty="0">
                <a:solidFill>
                  <a:schemeClr val="bg1"/>
                </a:solidFill>
                <a:latin typeface="Calibri" panose="020F0502020204030204" pitchFamily="34" charset="0"/>
                <a:ea typeface="Calibri" panose="020F0502020204030204" pitchFamily="34" charset="0"/>
                <a:cs typeface="Calibri" panose="020F0502020204030204" pitchFamily="34" charset="0"/>
              </a:rPr>
              <a:t>. We do </a:t>
            </a:r>
            <a:r>
              <a:rPr lang="en-AU" b="1" dirty="0">
                <a:solidFill>
                  <a:schemeClr val="bg1"/>
                </a:solidFill>
                <a:latin typeface="Calibri" panose="020F0502020204030204" pitchFamily="34" charset="0"/>
                <a:ea typeface="Calibri" panose="020F0502020204030204" pitchFamily="34" charset="0"/>
                <a:cs typeface="Calibri" panose="020F0502020204030204" pitchFamily="34" charset="0"/>
              </a:rPr>
              <a:t>not endorse, recommend or guarantee</a:t>
            </a:r>
            <a:r>
              <a:rPr lang="en-AU" dirty="0">
                <a:solidFill>
                  <a:schemeClr val="bg1"/>
                </a:solidFill>
                <a:latin typeface="Calibri" panose="020F0502020204030204" pitchFamily="34" charset="0"/>
                <a:ea typeface="Calibri" panose="020F0502020204030204" pitchFamily="34" charset="0"/>
                <a:cs typeface="Calibri" panose="020F0502020204030204" pitchFamily="34" charset="0"/>
              </a:rPr>
              <a:t> any product, service or return described. You will be dealing directly with the relevant partner if you choose to pursue an offer, and you should obtain and read all relevant disclosure documents (e.g., Product Disclosure Statement, Information Memorandum) before making an investment decision.</a:t>
            </a:r>
          </a:p>
          <a:p>
            <a:pPr algn="ctr">
              <a:lnSpc>
                <a:spcPts val="2381"/>
              </a:lnSpc>
            </a:pPr>
            <a:endParaRPr lang="en-AU" dirty="0">
              <a:solidFill>
                <a:schemeClr val="bg1"/>
              </a:solidFill>
              <a:latin typeface="Calibri" panose="020F0502020204030204" pitchFamily="34" charset="0"/>
              <a:ea typeface="Calibri" panose="020F0502020204030204" pitchFamily="34" charset="0"/>
              <a:cs typeface="Calibri" panose="020F0502020204030204" pitchFamily="34" charset="0"/>
              <a:sym typeface="Montserrat"/>
            </a:endParaRPr>
          </a:p>
          <a:p>
            <a:pPr algn="ctr">
              <a:lnSpc>
                <a:spcPts val="2381"/>
              </a:lnSpc>
            </a:pP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sym typeface="Montserrat"/>
            </a:endParaRPr>
          </a:p>
        </p:txBody>
      </p:sp>
      <p:sp>
        <p:nvSpPr>
          <p:cNvPr id="13" name="TextBox 12">
            <a:extLst>
              <a:ext uri="{FF2B5EF4-FFF2-40B4-BE49-F238E27FC236}">
                <a16:creationId xmlns:a16="http://schemas.microsoft.com/office/drawing/2014/main" id="{4529186E-3E9A-BE34-365B-695437A074E8}"/>
              </a:ext>
            </a:extLst>
          </p:cNvPr>
          <p:cNvSpPr txBox="1"/>
          <p:nvPr/>
        </p:nvSpPr>
        <p:spPr>
          <a:xfrm>
            <a:off x="3320653" y="685800"/>
            <a:ext cx="5403403" cy="483466"/>
          </a:xfrm>
          <a:prstGeom prst="rect">
            <a:avLst/>
          </a:prstGeom>
        </p:spPr>
        <p:txBody>
          <a:bodyPr lIns="0" tIns="0" rIns="0" bIns="0" rtlCol="0" anchor="t">
            <a:spAutoFit/>
          </a:bodyPr>
          <a:lstStyle/>
          <a:p>
            <a:pPr algn="ctr">
              <a:lnSpc>
                <a:spcPts val="3920"/>
              </a:lnSpc>
            </a:pPr>
            <a:r>
              <a:rPr lang="en-US" sz="3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Bold"/>
              </a:rPr>
              <a:t>DISCLAIMER</a:t>
            </a:r>
          </a:p>
        </p:txBody>
      </p:sp>
    </p:spTree>
    <p:extLst>
      <p:ext uri="{BB962C8B-B14F-4D97-AF65-F5344CB8AC3E}">
        <p14:creationId xmlns:p14="http://schemas.microsoft.com/office/powerpoint/2010/main" val="1814225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2ed84bf-ae9a-4a84-a3b3-ad3a92d0ddff" xsi:nil="true"/>
    <_Flow_SignoffStatus xmlns="d8dad5fd-d482-4ec2-8d46-c78d490aea06" xsi:nil="true"/>
    <lcf76f155ced4ddcb4097134ff3c332f xmlns="d8dad5fd-d482-4ec2-8d46-c78d490aea0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0C61D422217E43BCD6C9A9E22284A4" ma:contentTypeVersion="20" ma:contentTypeDescription="Create a new document." ma:contentTypeScope="" ma:versionID="f63a03df8013054df93aa681ab04d614">
  <xsd:schema xmlns:xsd="http://www.w3.org/2001/XMLSchema" xmlns:xs="http://www.w3.org/2001/XMLSchema" xmlns:p="http://schemas.microsoft.com/office/2006/metadata/properties" xmlns:ns2="52ed84bf-ae9a-4a84-a3b3-ad3a92d0ddff" xmlns:ns3="d8dad5fd-d482-4ec2-8d46-c78d490aea06" targetNamespace="http://schemas.microsoft.com/office/2006/metadata/properties" ma:root="true" ma:fieldsID="08a91619531ddc10fe96fc89b97cdcd2" ns2:_="" ns3:_="">
    <xsd:import namespace="52ed84bf-ae9a-4a84-a3b3-ad3a92d0ddff"/>
    <xsd:import namespace="d8dad5fd-d482-4ec2-8d46-c78d490aea0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lcf76f155ced4ddcb4097134ff3c332f" minOccurs="0"/>
                <xsd:element ref="ns2:TaxCatchAll" minOccurs="0"/>
                <xsd:element ref="ns3:_Flow_SignoffStatus"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ed84bf-ae9a-4a84-a3b3-ad3a92d0ddf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a43b50b-5da0-4e8e-ab40-07048e9fec3d}" ma:internalName="TaxCatchAll" ma:showField="CatchAllData" ma:web="52ed84bf-ae9a-4a84-a3b3-ad3a92d0ddf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8dad5fd-d482-4ec2-8d46-c78d490aea0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fa7ecf-43f6-4106-8761-f9cff5cd4e3c"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657F29-CBF9-4295-B1BD-F866C602F582}">
  <ds:schemaRefs>
    <ds:schemaRef ds:uri="http://schemas.microsoft.com/sharepoint/v3/contenttype/forms"/>
  </ds:schemaRefs>
</ds:datastoreItem>
</file>

<file path=customXml/itemProps2.xml><?xml version="1.0" encoding="utf-8"?>
<ds:datastoreItem xmlns:ds="http://schemas.openxmlformats.org/officeDocument/2006/customXml" ds:itemID="{A992D5F6-984A-4490-AFDC-CF2B4419D0AF}">
  <ds:schemaRefs>
    <ds:schemaRef ds:uri="http://schemas.microsoft.com/office/2006/metadata/properties"/>
    <ds:schemaRef ds:uri="http://schemas.microsoft.com/office/infopath/2007/PartnerControls"/>
    <ds:schemaRef ds:uri="52ed84bf-ae9a-4a84-a3b3-ad3a92d0ddff"/>
    <ds:schemaRef ds:uri="d8dad5fd-d482-4ec2-8d46-c78d490aea06"/>
  </ds:schemaRefs>
</ds:datastoreItem>
</file>

<file path=customXml/itemProps3.xml><?xml version="1.0" encoding="utf-8"?>
<ds:datastoreItem xmlns:ds="http://schemas.openxmlformats.org/officeDocument/2006/customXml" ds:itemID="{4F2200A6-D3A1-435F-9C6D-4E15B6B960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ed84bf-ae9a-4a84-a3b3-ad3a92d0ddff"/>
    <ds:schemaRef ds:uri="d8dad5fd-d482-4ec2-8d46-c78d490aea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138</TotalTime>
  <Words>3563</Words>
  <Application>Microsoft Office PowerPoint</Application>
  <PresentationFormat>Widescreen</PresentationFormat>
  <Paragraphs>511</Paragraphs>
  <Slides>59</Slides>
  <Notes>19</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59</vt:i4>
      </vt:variant>
    </vt:vector>
  </HeadingPairs>
  <TitlesOfParts>
    <vt:vector size="78" baseType="lpstr">
      <vt:lpstr>Aptos</vt:lpstr>
      <vt:lpstr>Aptos Display</vt:lpstr>
      <vt:lpstr>Arial</vt:lpstr>
      <vt:lpstr>Arial Black</vt:lpstr>
      <vt:lpstr>Calibri</vt:lpstr>
      <vt:lpstr>Calibri Light</vt:lpstr>
      <vt:lpstr>Cambria</vt:lpstr>
      <vt:lpstr>Helvetica Neue</vt:lpstr>
      <vt:lpstr>Helvetica Neue Medium</vt:lpstr>
      <vt:lpstr>Lora</vt:lpstr>
      <vt:lpstr>Montserrat 1 Bold</vt:lpstr>
      <vt:lpstr>Montserrat 1 Ultra-Bold</vt:lpstr>
      <vt:lpstr>Montserrat 2 Bold</vt:lpstr>
      <vt:lpstr>Roboto</vt:lpstr>
      <vt:lpstr>Roboto Light</vt:lpstr>
      <vt:lpstr>Verdana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CPD Mate</vt:lpstr>
      <vt:lpstr>CPD: Developing Australia’s professionals!</vt:lpstr>
      <vt:lpstr>CPD: Developing Australia’s professionals!</vt:lpstr>
      <vt:lpstr>Industries that benefit from CPD include:</vt:lpstr>
      <vt:lpstr>Professionals can accumulate points by completing:</vt:lpstr>
      <vt:lpstr>The problem:</vt:lpstr>
      <vt:lpstr>Until now, it has been their responsibility to:</vt:lpstr>
      <vt:lpstr>The market size:</vt:lpstr>
      <vt:lpstr>The solution:</vt:lpstr>
      <vt:lpstr>The CPD Mate APP</vt:lpstr>
      <vt:lpstr>Any Industry</vt:lpstr>
      <vt:lpstr>Planned Career Development</vt:lpstr>
      <vt:lpstr>Quality Education</vt:lpstr>
      <vt:lpstr>Automated Tracking</vt:lpstr>
      <vt:lpstr>Business Model</vt:lpstr>
      <vt:lpstr>Our proposed billing model:</vt:lpstr>
      <vt:lpstr>Roadmap:</vt:lpstr>
      <vt:lpstr>Offer Details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J (Simul Fortior Pty Ltd)</dc:creator>
  <cp:lastModifiedBy>Michael  J (Simul Fortior Pty Ltd)</cp:lastModifiedBy>
  <cp:revision>1</cp:revision>
  <dcterms:created xsi:type="dcterms:W3CDTF">2025-07-22T23:59:20Z</dcterms:created>
  <dcterms:modified xsi:type="dcterms:W3CDTF">2025-07-23T02:33:17Z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0x010100D30C61D422217E43BCD6C9A9E22284A4</vt:lpwstr>
  </property>
  <property fmtid="{D5CDD505-2E9C-101B-9397-08002B2CF9AE}" pid="3" name="MediaServiceImageTags">
    <vt:lpwstr/>
  </property>
</Properties>
</file>